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3" r:id="rId5"/>
    <p:sldId id="274" r:id="rId6"/>
    <p:sldId id="275" r:id="rId7"/>
    <p:sldId id="276" r:id="rId8"/>
    <p:sldId id="279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11175A-42BC-4F9E-B5AE-3110231301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129E5-A393-4B38-944F-B69A367758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1620B-E58B-49D2-B461-141E92ACD5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F869B1F-ABD6-48E2-8812-914895C6A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F869B1F-ABD6-48E2-8812-914895C6A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F869B1F-ABD6-48E2-8812-914895C6A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8D622-CA02-4635-98D2-E0C8C63D7B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5A96E-4D94-4723-BEAA-C62BDE004D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7E971-AD29-4F8F-BD25-4A8354C5A6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387F1-FB63-4ACB-83F1-D38F3E16599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5992B-09A3-4B08-8DFF-8541568152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1F5B0-8611-492F-A5BD-6578EB0071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B6DE4-2FFB-4FC0-A3C9-7B263AE5B9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49CF3-3DFA-432E-A544-D6C4F30243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F869B1F-ABD6-48E2-8812-914895C6AA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Arreglos unidimensionales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/>
              <a:t>Están formados por un conjunto de elementos de un mismo tipo de datos que se almacenan bajo un mismo nombre, y se diferencian por la posición que tiene cada elemento dentro del arreglo de datos. </a:t>
            </a:r>
          </a:p>
        </p:txBody>
      </p:sp>
      <p:pic>
        <p:nvPicPr>
          <p:cNvPr id="15364" name="Picture 4" descr="MCBD00054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6588" y="4173538"/>
            <a:ext cx="2474912" cy="2373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/>
              <a:t>Al declarar un arreglo, se debe inicializar sus elementos antes de utilizarlos. Para declarar un arreglo tiene que indicar su tipo, un nombre único y la cantidad de elementos que va a contener </a:t>
            </a:r>
          </a:p>
        </p:txBody>
      </p:sp>
      <p:pic>
        <p:nvPicPr>
          <p:cNvPr id="16388" name="Picture 4" descr="MCj023722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716338"/>
            <a:ext cx="2411412" cy="2878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614866" cy="1143000"/>
          </a:xfrm>
        </p:spPr>
        <p:txBody>
          <a:bodyPr/>
          <a:lstStyle/>
          <a:p>
            <a:r>
              <a:rPr lang="es-ES" dirty="0"/>
              <a:t>Ejemplo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400"/>
              <a:t>Float costo_partes[50];</a:t>
            </a:r>
          </a:p>
        </p:txBody>
      </p:sp>
      <p:pic>
        <p:nvPicPr>
          <p:cNvPr id="17412" name="Picture 4" descr="6330_18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476250"/>
            <a:ext cx="4203700" cy="615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Inicialización y asignación de valores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/>
              <a:t>Como se decía anteriormente, antes de  utilizar un arreglo es necesario inicializarlo:</a:t>
            </a:r>
            <a:br>
              <a:rPr lang="es-ES"/>
            </a:br>
            <a:endParaRPr lang="es-ES"/>
          </a:p>
          <a:p>
            <a:pPr marL="0" indent="0" algn="ctr">
              <a:buFontTx/>
              <a:buNone/>
            </a:pPr>
            <a:r>
              <a:rPr lang="es-ES"/>
              <a:t>Calificaciones[0];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/>
              <a:t>Para inicializar todos los elementos de una vez, se colocan dentro de una estructura for que va del primer elemento al último que contiene el arreglo.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/>
              <a:t>Cuando se usan arreglos, una operación común es usar una variable índice para acceder a los elementos de un arreglo.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Partes de un arreglo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Los componentes</a:t>
            </a:r>
          </a:p>
          <a:p>
            <a:pPr algn="just">
              <a:buNone/>
            </a:pPr>
            <a:r>
              <a:rPr lang="es-ES" dirty="0" smtClean="0"/>
              <a:t>		</a:t>
            </a:r>
            <a:r>
              <a:rPr lang="es-ES" sz="2400" dirty="0" smtClean="0"/>
              <a:t>Hacen </a:t>
            </a:r>
            <a:r>
              <a:rPr lang="es-ES" sz="2400" dirty="0" smtClean="0"/>
              <a:t>referencia a los elementos que forman el arreglo, es decir, a los valores que se almacenan en cada una de las casillas del mismo.</a:t>
            </a:r>
            <a:endParaRPr lang="es-ES" sz="2400" dirty="0"/>
          </a:p>
          <a:p>
            <a:pPr algn="just"/>
            <a:r>
              <a:rPr lang="es-ES" dirty="0"/>
              <a:t>Los </a:t>
            </a:r>
            <a:r>
              <a:rPr lang="es-ES" dirty="0" smtClean="0"/>
              <a:t>índices</a:t>
            </a:r>
          </a:p>
          <a:p>
            <a:pPr algn="just">
              <a:buNone/>
            </a:pPr>
            <a:r>
              <a:rPr lang="es-ES" dirty="0" smtClean="0"/>
              <a:t>	</a:t>
            </a:r>
            <a:r>
              <a:rPr lang="es-ES" dirty="0" smtClean="0"/>
              <a:t>	</a:t>
            </a:r>
            <a:r>
              <a:rPr lang="es-ES" dirty="0" smtClean="0"/>
              <a:t> </a:t>
            </a:r>
            <a:r>
              <a:rPr lang="es-ES" sz="2400" dirty="0" smtClean="0"/>
              <a:t>Permiten hacer referencia a los componentes del arreglo en forma individual, especifican cuántos elementos tendrá el arreglo y además, de qué modo podrán </a:t>
            </a:r>
            <a:r>
              <a:rPr lang="es-ES" sz="2400" dirty="0" err="1" smtClean="0"/>
              <a:t>accesarse</a:t>
            </a:r>
            <a:r>
              <a:rPr lang="es-ES" sz="2400" dirty="0" smtClean="0"/>
              <a:t> esos componentes</a:t>
            </a:r>
            <a:r>
              <a:rPr lang="es-ES" sz="2400" b="1" dirty="0" smtClean="0"/>
              <a:t>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5604" name="Picture 4" descr="6330_18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060575"/>
            <a:ext cx="5994400" cy="311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Haz de lu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z de luz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</TotalTime>
  <Words>154</Words>
  <Application>Microsoft Office PowerPoint</Application>
  <PresentationFormat>Presentación en pantalla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Arial</vt:lpstr>
      <vt:lpstr>Tema1</vt:lpstr>
      <vt:lpstr>Arreglos unidimensionales</vt:lpstr>
      <vt:lpstr>Diapositiva 2</vt:lpstr>
      <vt:lpstr>Ejemplo</vt:lpstr>
      <vt:lpstr>Inicialización y asignación de valores</vt:lpstr>
      <vt:lpstr>Diapositiva 5</vt:lpstr>
      <vt:lpstr>Diapositiva 6</vt:lpstr>
      <vt:lpstr>Partes de un arreglo</vt:lpstr>
      <vt:lpstr>Diapositiva 8</vt:lpstr>
    </vt:vector>
  </TitlesOfParts>
  <Company>ITESCAM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Arreglos</dc:title>
  <dc:creator>XPS_H3RVCF1</dc:creator>
  <cp:lastModifiedBy>Leydi</cp:lastModifiedBy>
  <cp:revision>2</cp:revision>
  <dcterms:created xsi:type="dcterms:W3CDTF">2008-10-24T22:40:00Z</dcterms:created>
  <dcterms:modified xsi:type="dcterms:W3CDTF">2012-02-25T06:10:24Z</dcterms:modified>
</cp:coreProperties>
</file>