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611-495B-4449-841F-FBF63349D884}" type="datetimeFigureOut">
              <a:rPr lang="es-PA" smtClean="0"/>
              <a:pPr/>
              <a:t>15/12/11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128-C168-43F8-A1C3-40C2D85D82CA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611-495B-4449-841F-FBF63349D884}" type="datetimeFigureOut">
              <a:rPr lang="es-PA" smtClean="0"/>
              <a:pPr/>
              <a:t>15/12/11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128-C168-43F8-A1C3-40C2D85D82C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611-495B-4449-841F-FBF63349D884}" type="datetimeFigureOut">
              <a:rPr lang="es-PA" smtClean="0"/>
              <a:pPr/>
              <a:t>15/12/11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128-C168-43F8-A1C3-40C2D85D82C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611-495B-4449-841F-FBF63349D884}" type="datetimeFigureOut">
              <a:rPr lang="es-PA" smtClean="0"/>
              <a:pPr/>
              <a:t>15/12/11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128-C168-43F8-A1C3-40C2D85D82C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611-495B-4449-841F-FBF63349D884}" type="datetimeFigureOut">
              <a:rPr lang="es-PA" smtClean="0"/>
              <a:pPr/>
              <a:t>15/12/11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79E6128-C168-43F8-A1C3-40C2D85D82C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611-495B-4449-841F-FBF63349D884}" type="datetimeFigureOut">
              <a:rPr lang="es-PA" smtClean="0"/>
              <a:pPr/>
              <a:t>15/12/11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128-C168-43F8-A1C3-40C2D85D82C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611-495B-4449-841F-FBF63349D884}" type="datetimeFigureOut">
              <a:rPr lang="es-PA" smtClean="0"/>
              <a:pPr/>
              <a:t>15/12/11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128-C168-43F8-A1C3-40C2D85D82C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611-495B-4449-841F-FBF63349D884}" type="datetimeFigureOut">
              <a:rPr lang="es-PA" smtClean="0"/>
              <a:pPr/>
              <a:t>15/12/11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128-C168-43F8-A1C3-40C2D85D82C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611-495B-4449-841F-FBF63349D884}" type="datetimeFigureOut">
              <a:rPr lang="es-PA" smtClean="0"/>
              <a:pPr/>
              <a:t>15/12/11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128-C168-43F8-A1C3-40C2D85D82C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611-495B-4449-841F-FBF63349D884}" type="datetimeFigureOut">
              <a:rPr lang="es-PA" smtClean="0"/>
              <a:pPr/>
              <a:t>15/12/11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128-C168-43F8-A1C3-40C2D85D82C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611-495B-4449-841F-FBF63349D884}" type="datetimeFigureOut">
              <a:rPr lang="es-PA" smtClean="0"/>
              <a:pPr/>
              <a:t>15/12/11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6128-C168-43F8-A1C3-40C2D85D82C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0AB611-495B-4449-841F-FBF63349D884}" type="datetimeFigureOut">
              <a:rPr lang="es-PA" smtClean="0"/>
              <a:pPr/>
              <a:t>15/12/11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9E6128-C168-43F8-A1C3-40C2D85D82C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b/b3/Colorfull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2571744"/>
            <a:ext cx="7786742" cy="3929090"/>
          </a:xfrm>
        </p:spPr>
        <p:txBody>
          <a:bodyPr>
            <a:normAutofit/>
          </a:bodyPr>
          <a:lstStyle/>
          <a:p>
            <a:pPr algn="ctr"/>
            <a:r>
              <a:rPr lang="es-PA" sz="4000" dirty="0" smtClean="0">
                <a:solidFill>
                  <a:schemeClr val="tx1"/>
                </a:solidFill>
              </a:rPr>
              <a:t>Tema</a:t>
            </a:r>
            <a:r>
              <a:rPr lang="es-PA" sz="40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s-PA" sz="4000" dirty="0" smtClean="0">
                <a:solidFill>
                  <a:schemeClr val="tx1"/>
                </a:solidFill>
              </a:rPr>
              <a:t>Los Alimentos</a:t>
            </a:r>
          </a:p>
          <a:p>
            <a:pPr algn="ctr"/>
            <a:endParaRPr lang="es-PA" sz="4000" dirty="0" smtClean="0">
              <a:solidFill>
                <a:schemeClr val="tx1"/>
              </a:solidFill>
            </a:endParaRPr>
          </a:p>
          <a:p>
            <a:pPr algn="ctr"/>
            <a:r>
              <a:rPr lang="es-PA" sz="4000" dirty="0" smtClean="0">
                <a:solidFill>
                  <a:schemeClr val="tx1"/>
                </a:solidFill>
              </a:rPr>
              <a:t>Elaborado Por:</a:t>
            </a:r>
          </a:p>
          <a:p>
            <a:pPr algn="ctr"/>
            <a:r>
              <a:rPr lang="es-PA" sz="4000" dirty="0" smtClean="0">
                <a:solidFill>
                  <a:schemeClr val="tx1"/>
                </a:solidFill>
              </a:rPr>
              <a:t>Rosario Guillen</a:t>
            </a:r>
            <a:endParaRPr lang="es-PA" sz="4000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14348" y="500042"/>
            <a:ext cx="79296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</a:rPr>
              <a:t>Universidad de cartago</a:t>
            </a:r>
            <a:endParaRPr lang="es-E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Los Alimentos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5043494" cy="48463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El </a:t>
            </a:r>
            <a:r>
              <a:rPr lang="es-ES" b="1" dirty="0" smtClean="0"/>
              <a:t>alimento</a:t>
            </a:r>
            <a:r>
              <a:rPr lang="es-ES" dirty="0" smtClean="0"/>
              <a:t> es cualquier sustancias. normalmente ingerida por los seres vivos con fines:</a:t>
            </a:r>
          </a:p>
          <a:p>
            <a:pPr algn="just"/>
            <a:r>
              <a:rPr lang="es-ES" dirty="0" smtClean="0"/>
              <a:t>nutricionales: regulación del metabolismo y mantenimiento de las funciones fisiológicas, como la temperatura corporal.</a:t>
            </a:r>
          </a:p>
          <a:p>
            <a:pPr algn="just"/>
            <a:r>
              <a:rPr lang="es-ES" dirty="0" smtClean="0"/>
              <a:t>psicológicos: satisfacción y obtención de sensaciones gratificantes</a:t>
            </a:r>
          </a:p>
          <a:p>
            <a:endParaRPr lang="es-PA" dirty="0"/>
          </a:p>
        </p:txBody>
      </p:sp>
      <p:pic>
        <p:nvPicPr>
          <p:cNvPr id="16386" name="Picture 2" descr="Archivo:Colorfu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2428868"/>
            <a:ext cx="2357454" cy="235743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/>
              <a:t>Los alimentos se clasifican en: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Alimentos Reguladores</a:t>
            </a:r>
          </a:p>
          <a:p>
            <a:r>
              <a:rPr lang="es-PA" dirty="0" smtClean="0"/>
              <a:t>Alimentos Constructores</a:t>
            </a:r>
          </a:p>
          <a:p>
            <a:r>
              <a:rPr lang="es-PA" dirty="0" smtClean="0"/>
              <a:t>Alimentos Energéticos</a:t>
            </a:r>
            <a:endParaRPr lang="es-PA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Alimentos Reguladores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57620" y="1571612"/>
            <a:ext cx="4829180" cy="470916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>Estos alimentos contienen los nutrientes que regulan el funcionamiento de todo el organismo (vitaminas y minerales), favorecen la visión y conservan saludable la piel. Aportan vitaminas A y C, fibra y celulosa. </a:t>
            </a:r>
            <a:br>
              <a:rPr lang="es-PA" dirty="0" smtClean="0"/>
            </a:br>
            <a:r>
              <a:rPr lang="es-PA" dirty="0" smtClean="0"/>
              <a:t>Se subdividen en dos grupos: </a:t>
            </a:r>
            <a:br>
              <a:rPr lang="es-PA" dirty="0" smtClean="0"/>
            </a:br>
            <a:r>
              <a:rPr lang="es-PA" dirty="0" smtClean="0"/>
              <a:t>· Hortalizas y verduras: comprenden las ricas en carotenoides (zanahorias, pimentón, lechuga, remolacha, coliflor, habichuela, etc.).</a:t>
            </a:r>
            <a:br>
              <a:rPr lang="es-PA" dirty="0" smtClean="0"/>
            </a:br>
            <a:endParaRPr lang="es-PA" dirty="0"/>
          </a:p>
        </p:txBody>
      </p:sp>
      <p:pic>
        <p:nvPicPr>
          <p:cNvPr id="4" name="3 Imagen" descr="alimentos regulador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143116"/>
            <a:ext cx="2998004" cy="27801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Alimentos constructores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785926"/>
            <a:ext cx="5286412" cy="4709160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Contienen proteínas. Te sirven para crecer. Su función principal es formar y reparar los tejidos del cuerpo: muscular, nervioso, óseo, </a:t>
            </a:r>
            <a:r>
              <a:rPr lang="es-CO" dirty="0" smtClean="0"/>
              <a:t>etc.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 Los alimentos de origen animal contienen las proteínas de buena calidad y en mayor cantidad. </a:t>
            </a:r>
            <a:r>
              <a:rPr lang="es-CO" dirty="0" smtClean="0"/>
              <a:t>C</a:t>
            </a:r>
            <a:r>
              <a:rPr lang="es-CO" dirty="0" smtClean="0"/>
              <a:t> queso, huevo y las carnes (incluyendo pescados, mariscos, vísceras y embutidos). </a:t>
            </a:r>
            <a:r>
              <a:rPr lang="es-CO" dirty="0" smtClean="0"/>
              <a:t>conforman </a:t>
            </a:r>
            <a:r>
              <a:rPr lang="es-CO" dirty="0" smtClean="0"/>
              <a:t>este grupo la leche, </a:t>
            </a:r>
            <a:endParaRPr lang="es-CO" dirty="0"/>
          </a:p>
        </p:txBody>
      </p:sp>
      <p:pic>
        <p:nvPicPr>
          <p:cNvPr id="2050" name="Picture 2" descr="http://4.bp.blogspot.com/_UwnCVZikkBo/SUOT8yO3ykI/AAAAAAAAABQ/XZ8zPFKuYSY/s1600/constructor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928934"/>
            <a:ext cx="2428892" cy="194786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Alimentos Energéticos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43306" y="1571612"/>
            <a:ext cx="4714908" cy="4929222"/>
          </a:xfrm>
        </p:spPr>
        <p:txBody>
          <a:bodyPr>
            <a:normAutofit fontScale="85000" lnSpcReduction="20000"/>
          </a:bodyPr>
          <a:lstStyle/>
          <a:p>
            <a:r>
              <a:rPr lang="es-CO" dirty="0" smtClean="0"/>
              <a:t>Los alimentos energéticos son los que proporcionan una dosis extra de vitalidad cuando se realiza un gran esfuerzo físico o cuando parece que el cuerpo se ha quedado sin combustible para seguir adelante. </a:t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En estos casos se puede recurrir a los preparados llamados energéticos, aunque también hay alimentos naturales que ayudan a remontar la sensación de cansancio. </a:t>
            </a:r>
            <a:endParaRPr lang="es-CO" dirty="0"/>
          </a:p>
        </p:txBody>
      </p:sp>
      <p:pic>
        <p:nvPicPr>
          <p:cNvPr id="20482" name="Picture 2" descr="http://www.enervizante.com/wp-content/uploads/2011/01/piramide_alimentos-300x2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14554"/>
            <a:ext cx="2857500" cy="2847976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Personalizado 16">
      <a:dk1>
        <a:sysClr val="windowText" lastClr="000000"/>
      </a:dk1>
      <a:lt1>
        <a:sysClr val="window" lastClr="FFFFFF"/>
      </a:lt1>
      <a:dk2>
        <a:srgbClr val="B4DBE4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134</Words>
  <Application>Microsoft Office PowerPoint</Application>
  <PresentationFormat>Presentación en pantalla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Vértice</vt:lpstr>
      <vt:lpstr>Diapositiva 1</vt:lpstr>
      <vt:lpstr>Los Alimentos</vt:lpstr>
      <vt:lpstr>Los alimentos se clasifican en:</vt:lpstr>
      <vt:lpstr>Alimentos Reguladores</vt:lpstr>
      <vt:lpstr>Alimentos constructores</vt:lpstr>
      <vt:lpstr>Alimentos Energéticos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Cartago</dc:title>
  <dc:creator>7</dc:creator>
  <cp:lastModifiedBy>Usuario</cp:lastModifiedBy>
  <cp:revision>6</cp:revision>
  <dcterms:created xsi:type="dcterms:W3CDTF">2011-12-15T19:28:17Z</dcterms:created>
  <dcterms:modified xsi:type="dcterms:W3CDTF">2011-12-15T22:34:08Z</dcterms:modified>
</cp:coreProperties>
</file>