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3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004" autoAdjust="0"/>
  </p:normalViewPr>
  <p:slideViewPr>
    <p:cSldViewPr>
      <p:cViewPr varScale="1">
        <p:scale>
          <a:sx n="58" d="100"/>
          <a:sy n="58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576C-E945-4F06-9D8E-58A1677E9FC3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DEF65-B22B-4C84-9518-B296E6784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046D-8F1C-46D4-A42D-B385DE44577B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BAEA-0FDC-4CE5-B358-D6BE5C0B5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046D-8F1C-46D4-A42D-B385DE44577B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BAEA-0FDC-4CE5-B358-D6BE5C0B5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046D-8F1C-46D4-A42D-B385DE44577B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BAEA-0FDC-4CE5-B358-D6BE5C0B5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046D-8F1C-46D4-A42D-B385DE44577B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BAEA-0FDC-4CE5-B358-D6BE5C0B5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046D-8F1C-46D4-A42D-B385DE44577B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BAEA-0FDC-4CE5-B358-D6BE5C0B5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046D-8F1C-46D4-A42D-B385DE44577B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BAEA-0FDC-4CE5-B358-D6BE5C0B5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046D-8F1C-46D4-A42D-B385DE44577B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BAEA-0FDC-4CE5-B358-D6BE5C0B5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046D-8F1C-46D4-A42D-B385DE44577B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BAEA-0FDC-4CE5-B358-D6BE5C0B5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046D-8F1C-46D4-A42D-B385DE44577B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BAEA-0FDC-4CE5-B358-D6BE5C0B5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046D-8F1C-46D4-A42D-B385DE44577B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BAEA-0FDC-4CE5-B358-D6BE5C0B5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046D-8F1C-46D4-A42D-B385DE44577B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BAEA-0FDC-4CE5-B358-D6BE5C0B5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7046D-8F1C-46D4-A42D-B385DE44577B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4BAEA-0FDC-4CE5-B358-D6BE5C0B55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ctr"/>
            <a:r>
              <a:rPr lang="en-AU" sz="4100" b="1" dirty="0" smtClean="0">
                <a:solidFill>
                  <a:srgbClr val="FF0000"/>
                </a:solidFill>
              </a:rPr>
              <a:t>Senior Phase Network</a:t>
            </a:r>
          </a:p>
          <a:p>
            <a:pPr lvl="0"/>
            <a:r>
              <a:rPr lang="en-AU" b="1" dirty="0" smtClean="0">
                <a:solidFill>
                  <a:srgbClr val="FF0000"/>
                </a:solidFill>
              </a:rPr>
              <a:t>Group </a:t>
            </a:r>
            <a:r>
              <a:rPr lang="en-AU" b="1" dirty="0" smtClean="0">
                <a:solidFill>
                  <a:srgbClr val="FF0000"/>
                </a:solidFill>
              </a:rPr>
              <a:t>A: Kate Ruddy. (St Columbans Catholic College)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AU" b="1" dirty="0" smtClean="0">
                <a:solidFill>
                  <a:schemeClr val="accent1">
                    <a:lumMod val="75000"/>
                  </a:schemeClr>
                </a:solidFill>
              </a:rPr>
              <a:t>Pathways &amp; Transition Opportunities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Certificate IV in Career Education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 In 2012, all staff delivering content in school career programs require Cert IV in Career Education</a:t>
            </a:r>
          </a:p>
          <a:p>
            <a:pPr lv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 Staff have difficulty gaining release to qualify</a:t>
            </a:r>
          </a:p>
          <a:p>
            <a:pPr lvl="0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RTO will consider Block training for School staff or the provision of an online model.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Outcome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SPN group meeting to be held in April will address the possibility of tackling this during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2011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blipFill dpi="0" rotWithShape="1">
            <a:blip r:embed="rId2" cstate="print"/>
            <a:srcRect/>
            <a:stretch>
              <a:fillRect/>
            </a:stretch>
          </a:blipFill>
        </p:spPr>
        <p:txBody>
          <a:bodyPr/>
          <a:lstStyle/>
          <a:p>
            <a:pPr eaLnBrk="1" hangingPunct="1"/>
            <a:r>
              <a:rPr lang="en-AU" sz="3600" smtClean="0"/>
              <a:t>                       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25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QYIL Partnerships March 2011</dc:title>
  <dc:creator>User</dc:creator>
  <cp:lastModifiedBy>User</cp:lastModifiedBy>
  <cp:revision>146</cp:revision>
  <dcterms:created xsi:type="dcterms:W3CDTF">2011-01-27T23:32:18Z</dcterms:created>
  <dcterms:modified xsi:type="dcterms:W3CDTF">2011-03-08T04:59:16Z</dcterms:modified>
</cp:coreProperties>
</file>