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6" r:id="rId9"/>
    <p:sldId id="265" r:id="rId10"/>
    <p:sldId id="267" r:id="rId11"/>
    <p:sldId id="258" r:id="rId12"/>
    <p:sldId id="269" r:id="rId13"/>
    <p:sldId id="268" r:id="rId14"/>
    <p:sldId id="271" r:id="rId15"/>
    <p:sldId id="274" r:id="rId16"/>
    <p:sldId id="259" r:id="rId17"/>
    <p:sldId id="270" r:id="rId1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2" autoAdjust="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16B42D-1BCD-4BEB-9C65-4937197BC9C9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B7DFA-C7E4-4803-A720-196671821CB7}" type="slidenum">
              <a:rPr lang="fr-CA"/>
              <a:pPr/>
              <a:t>3</a:t>
            </a:fld>
            <a:endParaRPr lang="fr-CA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8EDA6-EA06-4E22-856A-107C1FB9B371}" type="slidenum">
              <a:rPr lang="fr-CA"/>
              <a:pPr/>
              <a:t>5</a:t>
            </a:fld>
            <a:endParaRPr lang="fr-CA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50E9-DBA2-45FC-9D20-1B89A3A84AD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1E57-B887-437F-995C-726A8E1CFFD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9CF-90E2-4DA2-8563-570FBEFA83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0D68-B956-40BB-90D3-16FB4E9FEE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0A98-904E-4EF2-866B-9658F80157D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14F7-8888-4758-A9C5-0949EF4A6EF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CEE9-794D-435C-9E36-1012DE82906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9817-59ED-4C0D-B92E-CBF1FA7CA7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D5BA-5829-48DB-AFDF-E70BD28FC5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35B8-0DF9-48BC-A3BD-7F0D878F394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BEB109-47C1-430B-880A-45919010DD9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D51EB-474C-458F-9CEA-226BBAF0B8D3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PowerPoint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/>
              <a:t>Quelques notions pour une bonne présentation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Aspects « éthiques 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  <a:p>
            <a:r>
              <a:rPr lang="fr-CA"/>
              <a:t>Mention des sources des images et des références</a:t>
            </a:r>
          </a:p>
          <a:p>
            <a:r>
              <a:rPr lang="fr-CA"/>
              <a:t>Médiagraphie</a:t>
            </a:r>
          </a:p>
          <a:p>
            <a:r>
              <a:rPr lang="fr-CA"/>
              <a:t>Remerciements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Aspects « éthiques 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  <a:p>
            <a:r>
              <a:rPr lang="fr-CA"/>
              <a:t>Mention des sources des images et des références</a:t>
            </a:r>
          </a:p>
          <a:p>
            <a:pPr lvl="1"/>
            <a:r>
              <a:rPr lang="fr-CA"/>
              <a:t>Sous l’image ou a proximité</a:t>
            </a:r>
          </a:p>
          <a:p>
            <a:pPr lvl="1"/>
            <a:r>
              <a:rPr lang="fr-CA"/>
              <a:t>Renvoi à la médiagraphie</a:t>
            </a:r>
          </a:p>
          <a:p>
            <a:r>
              <a:rPr lang="fr-CA"/>
              <a:t>Médiagraphie</a:t>
            </a:r>
          </a:p>
          <a:p>
            <a:r>
              <a:rPr lang="fr-CA"/>
              <a:t>Remerciements</a:t>
            </a:r>
          </a:p>
          <a:p>
            <a:pPr>
              <a:buFont typeface="Wingdings" pitchFamily="2" charset="2"/>
              <a:buNone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Aspects « éthiques 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  <a:p>
            <a:r>
              <a:rPr lang="fr-CA"/>
              <a:t>Mention des sources des images et des références</a:t>
            </a:r>
          </a:p>
          <a:p>
            <a:r>
              <a:rPr lang="fr-CA"/>
              <a:t>Médiagraphie</a:t>
            </a:r>
          </a:p>
          <a:p>
            <a:r>
              <a:rPr lang="fr-CA"/>
              <a:t>Remerciements</a:t>
            </a:r>
          </a:p>
          <a:p>
            <a:pPr>
              <a:buFont typeface="Wingdings" pitchFamily="2" charset="2"/>
              <a:buNone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Aspects « éthiques 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  <a:p>
            <a:r>
              <a:rPr lang="fr-CA"/>
              <a:t>Mention des sources des images et des références</a:t>
            </a:r>
          </a:p>
          <a:p>
            <a:r>
              <a:rPr lang="fr-CA"/>
              <a:t>Médiagraphie</a:t>
            </a:r>
          </a:p>
          <a:p>
            <a:pPr lvl="1"/>
            <a:r>
              <a:rPr lang="fr-CA"/>
              <a:t>Suivre les règles de présentation de la médiagraphie du travail écrit</a:t>
            </a:r>
          </a:p>
          <a:p>
            <a:r>
              <a:rPr lang="fr-CA"/>
              <a:t>Remerciements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Aspects « éthiques 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  <a:p>
            <a:r>
              <a:rPr lang="fr-CA"/>
              <a:t>Mention des sources des images et des références</a:t>
            </a:r>
          </a:p>
          <a:p>
            <a:r>
              <a:rPr lang="fr-CA"/>
              <a:t>Médiagraphie</a:t>
            </a:r>
          </a:p>
          <a:p>
            <a:r>
              <a:rPr lang="fr-CA"/>
              <a:t>Remerciements</a:t>
            </a:r>
          </a:p>
          <a:p>
            <a:pPr>
              <a:buFont typeface="Wingdings" pitchFamily="2" charset="2"/>
              <a:buNone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Aspects « éthiques »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56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r-CA"/>
          </a:p>
          <a:p>
            <a:pPr>
              <a:lnSpc>
                <a:spcPct val="90000"/>
              </a:lnSpc>
            </a:pPr>
            <a:r>
              <a:rPr lang="fr-CA"/>
              <a:t>Mention des sources des images et des références</a:t>
            </a:r>
          </a:p>
          <a:p>
            <a:pPr>
              <a:lnSpc>
                <a:spcPct val="90000"/>
              </a:lnSpc>
            </a:pPr>
            <a:r>
              <a:rPr lang="fr-CA"/>
              <a:t>Médiagraphie</a:t>
            </a:r>
          </a:p>
          <a:p>
            <a:pPr>
              <a:lnSpc>
                <a:spcPct val="90000"/>
              </a:lnSpc>
            </a:pPr>
            <a:r>
              <a:rPr lang="fr-CA"/>
              <a:t>Remerciements</a:t>
            </a:r>
          </a:p>
          <a:p>
            <a:pPr lvl="1">
              <a:lnSpc>
                <a:spcPct val="90000"/>
              </a:lnSpc>
            </a:pPr>
            <a:r>
              <a:rPr lang="fr-CA"/>
              <a:t>PowerPoint en sciences = conférence sur une recherche</a:t>
            </a:r>
          </a:p>
          <a:p>
            <a:pPr lvl="1">
              <a:lnSpc>
                <a:spcPct val="90000"/>
              </a:lnSpc>
            </a:pPr>
            <a:r>
              <a:rPr lang="fr-CA"/>
              <a:t>Recherche en sciences = travail d’équipe !</a:t>
            </a:r>
          </a:p>
          <a:p>
            <a:pPr lvl="1">
              <a:lnSpc>
                <a:spcPct val="90000"/>
              </a:lnSpc>
            </a:pPr>
            <a:r>
              <a:rPr lang="fr-CA"/>
              <a:t>On doit mentionner qui a contribué</a:t>
            </a:r>
          </a:p>
          <a:p>
            <a:pPr lvl="1">
              <a:lnSpc>
                <a:spcPct val="90000"/>
              </a:lnSpc>
            </a:pPr>
            <a:endParaRPr lang="fr-CA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Quelques trucs pour une présentation efficace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CA" sz="2800"/>
          </a:p>
          <a:p>
            <a:pPr>
              <a:lnSpc>
                <a:spcPct val="90000"/>
              </a:lnSpc>
            </a:pPr>
            <a:r>
              <a:rPr lang="fr-CA" sz="2800"/>
              <a:t>Ne pas surcharger les diapositives</a:t>
            </a:r>
          </a:p>
          <a:p>
            <a:pPr>
              <a:lnSpc>
                <a:spcPct val="90000"/>
              </a:lnSpc>
            </a:pPr>
            <a:r>
              <a:rPr lang="fr-CA" sz="2800"/>
              <a:t>Soyez consistant(e)(s)</a:t>
            </a:r>
          </a:p>
          <a:p>
            <a:pPr>
              <a:lnSpc>
                <a:spcPct val="90000"/>
              </a:lnSpc>
            </a:pPr>
            <a:r>
              <a:rPr lang="fr-CA" sz="2800"/>
              <a:t>Pas de listes à puces trop longues</a:t>
            </a:r>
          </a:p>
          <a:p>
            <a:pPr>
              <a:lnSpc>
                <a:spcPct val="90000"/>
              </a:lnSpc>
            </a:pPr>
            <a:r>
              <a:rPr lang="fr-CA" sz="2800"/>
              <a:t>Titres de diapositives : courts !</a:t>
            </a:r>
          </a:p>
          <a:p>
            <a:pPr>
              <a:lnSpc>
                <a:spcPct val="90000"/>
              </a:lnSpc>
            </a:pPr>
            <a:r>
              <a:rPr lang="fr-CA" sz="2800"/>
              <a:t>Bon contraste entre texte et fond</a:t>
            </a:r>
          </a:p>
          <a:p>
            <a:pPr>
              <a:lnSpc>
                <a:spcPct val="90000"/>
              </a:lnSpc>
            </a:pPr>
            <a:r>
              <a:rPr lang="fr-CA" sz="2800"/>
              <a:t>Emphase : italique ou gras</a:t>
            </a:r>
          </a:p>
          <a:p>
            <a:pPr>
              <a:lnSpc>
                <a:spcPct val="90000"/>
              </a:lnSpc>
            </a:pPr>
            <a:r>
              <a:rPr lang="fr-CA" sz="2800"/>
              <a:t>Ne pas abuser des animations</a:t>
            </a:r>
          </a:p>
          <a:p>
            <a:pPr>
              <a:lnSpc>
                <a:spcPct val="90000"/>
              </a:lnSpc>
            </a:pPr>
            <a:r>
              <a:rPr lang="fr-CA" sz="2800"/>
              <a:t>Une image vaut mille mots</a:t>
            </a:r>
          </a:p>
          <a:p>
            <a:pPr>
              <a:lnSpc>
                <a:spcPct val="90000"/>
              </a:lnSpc>
            </a:pPr>
            <a:endParaRPr lang="fr-CA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8" dur="indefinite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8" dur="indefinite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3" dur="indefinite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8" dur="indefinite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/>
      <p:bldP spid="13315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997200"/>
            <a:ext cx="8229600" cy="1139825"/>
          </a:xfrm>
        </p:spPr>
        <p:txBody>
          <a:bodyPr/>
          <a:lstStyle/>
          <a:p>
            <a:r>
              <a:rPr lang="fr-CA" dirty="0"/>
              <a:t>Bon travail 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r>
              <a:rPr lang="fr-CA" sz="2800"/>
              <a:t>Inclusion des objets graphiques</a:t>
            </a:r>
          </a:p>
          <a:p>
            <a:r>
              <a:rPr lang="fr-CA" sz="2800"/>
              <a:t>Effets d’animation et de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 sz="2800"/>
          </a:p>
          <a:p>
            <a:pPr>
              <a:lnSpc>
                <a:spcPct val="90000"/>
              </a:lnSpc>
            </a:pPr>
            <a:r>
              <a:rPr lang="fr-CA" sz="2800"/>
              <a:t>Gestion du fichier de présentation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Les divers affichages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Les modèles de conception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Les modèles de mise en page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Copier/coller/couper des diapositives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Listes à puces et structure des informations</a:t>
            </a:r>
          </a:p>
          <a:p>
            <a:pPr>
              <a:lnSpc>
                <a:spcPct val="90000"/>
              </a:lnSpc>
            </a:pPr>
            <a:r>
              <a:rPr lang="fr-CA" sz="2800"/>
              <a:t>Aperçu de la présentation</a:t>
            </a:r>
          </a:p>
          <a:p>
            <a:pPr>
              <a:lnSpc>
                <a:spcPct val="90000"/>
              </a:lnSpc>
            </a:pPr>
            <a:r>
              <a:rPr lang="fr-CA" sz="2800"/>
              <a:t>Inclusion des objets graphiques</a:t>
            </a:r>
          </a:p>
          <a:p>
            <a:pPr>
              <a:lnSpc>
                <a:spcPct val="90000"/>
              </a:lnSpc>
            </a:pPr>
            <a:r>
              <a:rPr lang="fr-CA" sz="2800"/>
              <a:t>Effets d’animation et de transition</a:t>
            </a:r>
          </a:p>
          <a:p>
            <a:pPr lvl="1">
              <a:lnSpc>
                <a:spcPct val="90000"/>
              </a:lnSpc>
            </a:pPr>
            <a:endParaRPr lang="fr-CA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r>
              <a:rPr lang="fr-CA" sz="2800"/>
              <a:t>Inclusion des objets graphiques</a:t>
            </a:r>
          </a:p>
          <a:p>
            <a:r>
              <a:rPr lang="fr-CA" sz="2800"/>
              <a:t>Effets d’animation et de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pPr lvl="1"/>
            <a:r>
              <a:rPr lang="fr-CA" sz="2400"/>
              <a:t>Mode Diaporama</a:t>
            </a:r>
          </a:p>
          <a:p>
            <a:pPr lvl="1"/>
            <a:r>
              <a:rPr lang="fr-CA" sz="2400"/>
              <a:t>Touches du clavier pour contrôle :</a:t>
            </a:r>
          </a:p>
          <a:p>
            <a:pPr lvl="2"/>
            <a:r>
              <a:rPr lang="fr-CA"/>
              <a:t>Page suivante/page précédénte pour revenir</a:t>
            </a:r>
          </a:p>
          <a:p>
            <a:pPr lvl="2"/>
            <a:r>
              <a:rPr lang="fr-CA"/>
              <a:t>Touche Échappement</a:t>
            </a:r>
          </a:p>
          <a:p>
            <a:r>
              <a:rPr lang="fr-CA" sz="2800"/>
              <a:t>Inclusion des objets graphiques</a:t>
            </a:r>
          </a:p>
          <a:p>
            <a:r>
              <a:rPr lang="fr-CA" sz="2800"/>
              <a:t>Effets d’animation et de transition</a:t>
            </a:r>
          </a:p>
          <a:p>
            <a:pPr lvl="1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r>
              <a:rPr lang="fr-CA" sz="2800"/>
              <a:t>Inclusion des objets graphiques</a:t>
            </a:r>
          </a:p>
          <a:p>
            <a:r>
              <a:rPr lang="fr-CA" sz="2800"/>
              <a:t>Effets d’animation et de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r>
              <a:rPr lang="fr-CA" sz="2800"/>
              <a:t>Inclusion des objets graphiques</a:t>
            </a:r>
          </a:p>
          <a:p>
            <a:pPr lvl="1"/>
            <a:r>
              <a:rPr lang="fr-CA" sz="2400"/>
              <a:t>Facile !</a:t>
            </a:r>
          </a:p>
          <a:p>
            <a:r>
              <a:rPr lang="fr-CA" sz="2800"/>
              <a:t>Effets d’animation et de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r>
              <a:rPr lang="fr-CA" sz="2800"/>
              <a:t>Inclusion des objets graphiques</a:t>
            </a:r>
          </a:p>
          <a:p>
            <a:r>
              <a:rPr lang="fr-CA" sz="2800"/>
              <a:t>Effets d’animation et de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Aspects techniques d’une présentation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/>
          </a:p>
          <a:p>
            <a:r>
              <a:rPr lang="fr-CA" sz="2800"/>
              <a:t>Gestion du fichier de présentation</a:t>
            </a:r>
          </a:p>
          <a:p>
            <a:r>
              <a:rPr lang="fr-CA" sz="2800"/>
              <a:t>Aperçu de la présentation</a:t>
            </a:r>
          </a:p>
          <a:p>
            <a:r>
              <a:rPr lang="fr-CA" sz="2800"/>
              <a:t>Inclusion des objets graphiques</a:t>
            </a:r>
          </a:p>
          <a:p>
            <a:r>
              <a:rPr lang="fr-CA" sz="2800"/>
              <a:t>Effets d’animation et de transition</a:t>
            </a:r>
          </a:p>
          <a:p>
            <a:pPr lvl="1"/>
            <a:r>
              <a:rPr lang="fr-CA" sz="2400"/>
              <a:t>Transition : passage d’une diapositive à l’autre</a:t>
            </a:r>
          </a:p>
          <a:p>
            <a:pPr lvl="1"/>
            <a:r>
              <a:rPr lang="fr-CA" sz="2400"/>
              <a:t>Animation : présentation graduelle des éléments d’une diapositive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418</Words>
  <Application>Microsoft Office PowerPoint</Application>
  <PresentationFormat>Affichage à l'écran (4:3)</PresentationFormat>
  <Paragraphs>111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Débit</vt:lpstr>
      <vt:lpstr>PowerPoint</vt:lpstr>
      <vt:lpstr>Aspects techniques d’une présentation</vt:lpstr>
      <vt:lpstr>Aspects techniques d’une présentation</vt:lpstr>
      <vt:lpstr>Aspects techniques d’une présentation</vt:lpstr>
      <vt:lpstr>Aspects techniques d’une présentation</vt:lpstr>
      <vt:lpstr>Aspects techniques d’une présentation</vt:lpstr>
      <vt:lpstr>Aspects techniques d’une présentation</vt:lpstr>
      <vt:lpstr>Aspects techniques d’une présentation</vt:lpstr>
      <vt:lpstr>Aspects techniques d’une présentation</vt:lpstr>
      <vt:lpstr>Aspects « éthiques »</vt:lpstr>
      <vt:lpstr>Aspects « éthiques »</vt:lpstr>
      <vt:lpstr>Aspects « éthiques »</vt:lpstr>
      <vt:lpstr>Aspects « éthiques »</vt:lpstr>
      <vt:lpstr>Aspects « éthiques »</vt:lpstr>
      <vt:lpstr>Aspects « éthiques »</vt:lpstr>
      <vt:lpstr>Quelques trucs pour une présentation efficace</vt:lpstr>
      <vt:lpstr>Bon travail 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Éric</dc:creator>
  <cp:lastModifiedBy>HP Authorized Customer</cp:lastModifiedBy>
  <cp:revision>18</cp:revision>
  <dcterms:created xsi:type="dcterms:W3CDTF">2007-10-28T18:10:48Z</dcterms:created>
  <dcterms:modified xsi:type="dcterms:W3CDTF">2009-10-17T11:31:43Z</dcterms:modified>
</cp:coreProperties>
</file>