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DBAC-557B-4DBE-AB90-2E0935507258}" type="datetimeFigureOut">
              <a:rPr lang="es-ES" smtClean="0"/>
              <a:pPr/>
              <a:t>23/09/2011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A04B-AF7A-49AC-BBB7-13883BDC547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DBAC-557B-4DBE-AB90-2E0935507258}" type="datetimeFigureOut">
              <a:rPr lang="es-ES" smtClean="0"/>
              <a:pPr/>
              <a:t>23/09/2011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A04B-AF7A-49AC-BBB7-13883BDC54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DBAC-557B-4DBE-AB90-2E0935507258}" type="datetimeFigureOut">
              <a:rPr lang="es-ES" smtClean="0"/>
              <a:pPr/>
              <a:t>23/09/2011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A04B-AF7A-49AC-BBB7-13883BDC54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DBAC-557B-4DBE-AB90-2E0935507258}" type="datetimeFigureOut">
              <a:rPr lang="es-ES" smtClean="0"/>
              <a:pPr/>
              <a:t>23/09/2011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A04B-AF7A-49AC-BBB7-13883BDC54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DBAC-557B-4DBE-AB90-2E0935507258}" type="datetimeFigureOut">
              <a:rPr lang="es-ES" smtClean="0"/>
              <a:pPr/>
              <a:t>23/09/2011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547A04B-AF7A-49AC-BBB7-13883BDC54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DBAC-557B-4DBE-AB90-2E0935507258}" type="datetimeFigureOut">
              <a:rPr lang="es-ES" smtClean="0"/>
              <a:pPr/>
              <a:t>23/09/2011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A04B-AF7A-49AC-BBB7-13883BDC54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DBAC-557B-4DBE-AB90-2E0935507258}" type="datetimeFigureOut">
              <a:rPr lang="es-ES" smtClean="0"/>
              <a:pPr/>
              <a:t>23/09/2011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A04B-AF7A-49AC-BBB7-13883BDC54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DBAC-557B-4DBE-AB90-2E0935507258}" type="datetimeFigureOut">
              <a:rPr lang="es-ES" smtClean="0"/>
              <a:pPr/>
              <a:t>23/09/2011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A04B-AF7A-49AC-BBB7-13883BDC54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DBAC-557B-4DBE-AB90-2E0935507258}" type="datetimeFigureOut">
              <a:rPr lang="es-ES" smtClean="0"/>
              <a:pPr/>
              <a:t>23/09/2011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A04B-AF7A-49AC-BBB7-13883BDC54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DBAC-557B-4DBE-AB90-2E0935507258}" type="datetimeFigureOut">
              <a:rPr lang="es-ES" smtClean="0"/>
              <a:pPr/>
              <a:t>23/09/2011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A04B-AF7A-49AC-BBB7-13883BDC54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DBAC-557B-4DBE-AB90-2E0935507258}" type="datetimeFigureOut">
              <a:rPr lang="es-ES" smtClean="0"/>
              <a:pPr/>
              <a:t>23/09/2011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A04B-AF7A-49AC-BBB7-13883BDC54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546DBAC-557B-4DBE-AB90-2E0935507258}" type="datetimeFigureOut">
              <a:rPr lang="es-ES" smtClean="0"/>
              <a:pPr/>
              <a:t>23/09/2011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547A04B-AF7A-49AC-BBB7-13883BDC54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v.mx/cienciahombre/revistae/vol17num3/articulos/inteligenci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285852" y="1214422"/>
            <a:ext cx="697575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/>
                <a:solidFill>
                  <a:schemeClr val="accent3"/>
                </a:solidFill>
                <a:effectLst/>
              </a:rPr>
              <a:t>Aplicaciones modernas </a:t>
            </a:r>
          </a:p>
          <a:p>
            <a:pPr algn="ctr"/>
            <a:r>
              <a:rPr lang="es-ES" sz="5400" b="1" cap="none" spc="0" dirty="0" smtClean="0">
                <a:ln/>
                <a:solidFill>
                  <a:schemeClr val="accent3"/>
                </a:solidFill>
                <a:effectLst/>
              </a:rPr>
              <a:t>de la computación</a:t>
            </a:r>
            <a:endParaRPr lang="es-E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Inteligencia artificial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Es aquella que trata de explicar el funcionamiento mental basándose en el desarrollo de algoritmos para controlar diferentes cosas.</a:t>
            </a:r>
          </a:p>
          <a:p>
            <a:r>
              <a:rPr lang="es-ES" sz="2400" dirty="0" smtClean="0"/>
              <a:t>La inteligencia artificial combina varios campos, como la robótica, los sistemas expertos y otros.</a:t>
            </a:r>
          </a:p>
          <a:p>
            <a:r>
              <a:rPr lang="es-ES" sz="2400" dirty="0" smtClean="0"/>
              <a:t>Objetivo, es tratar de crear máquinas que puedan pensar por sí solas, lo que origina que hasta la fecha existan varios estudios y aplicaciones, dentro de las que se encuentran las redes neuronales, el control de procesos o los algoritmos genéticos.</a:t>
            </a:r>
            <a:br>
              <a:rPr lang="es-ES" sz="2400" dirty="0" smtClean="0"/>
            </a:br>
            <a:endParaRPr lang="es-ES" sz="2400" dirty="0"/>
          </a:p>
        </p:txBody>
      </p:sp>
      <p:sp>
        <p:nvSpPr>
          <p:cNvPr id="4" name="3 Rectángulo"/>
          <p:cNvSpPr/>
          <p:nvPr/>
        </p:nvSpPr>
        <p:spPr>
          <a:xfrm>
            <a:off x="857224" y="600076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 smtClean="0">
                <a:hlinkClick r:id="rId2"/>
              </a:rPr>
              <a:t>http://www.uv.mx/cienciahombre/revistae/vol17num3/articulos/inteligencia/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b="1" dirty="0" smtClean="0"/>
              <a:t>¿Cómo sabremos cuando tengamos éxito al construir un programa INTELIGENTE? </a:t>
            </a:r>
            <a:endParaRPr lang="es-ES" dirty="0" smtClean="0"/>
          </a:p>
          <a:p>
            <a:r>
              <a:rPr lang="es-ES" dirty="0" smtClean="0"/>
              <a:t>En 1950 Alan </a:t>
            </a:r>
            <a:r>
              <a:rPr lang="es-ES" dirty="0" err="1" smtClean="0"/>
              <a:t>Turing</a:t>
            </a:r>
            <a:r>
              <a:rPr lang="es-ES" dirty="0" smtClean="0"/>
              <a:t> propuso: La PRUEBA de TURING </a:t>
            </a:r>
            <a:br>
              <a:rPr lang="es-ES" dirty="0" smtClean="0"/>
            </a:br>
            <a:r>
              <a:rPr lang="es-ES" dirty="0" smtClean="0"/>
              <a:t>Cuando la combinación de Software y Hardware nos de como resultado el que personas normales en nuestra sociedad no puedan determinar si quien ha estado respondiendo a sus preguntas es un ser humano o una computadora, entonces podremos decir que hemos logrado el objetivo de construir un programa inteligente. Y esto ya se ha hecho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4/4b/Prueba_de_Turing.svg/250px-Prueba_de_Turing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785794"/>
            <a:ext cx="4214842" cy="34730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120</TotalTime>
  <Words>116</Words>
  <Application>Microsoft Office PowerPoint</Application>
  <PresentationFormat>Presentación en pantalla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Vértice</vt:lpstr>
      <vt:lpstr>Diapositiva 1</vt:lpstr>
      <vt:lpstr>Inteligencia artificial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PC_CLUB</dc:creator>
  <cp:lastModifiedBy>fivilla</cp:lastModifiedBy>
  <cp:revision>13</cp:revision>
  <dcterms:created xsi:type="dcterms:W3CDTF">2011-09-22T21:38:45Z</dcterms:created>
  <dcterms:modified xsi:type="dcterms:W3CDTF">2011-09-23T16:46:32Z</dcterms:modified>
</cp:coreProperties>
</file>