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4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3089-D2FD-48CF-BC75-0ABE4E66ACC7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3EAD9-F995-480A-8CAD-ADD40F24ADE1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3089-D2FD-48CF-BC75-0ABE4E66ACC7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EAD9-F995-480A-8CAD-ADD40F24ADE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3089-D2FD-48CF-BC75-0ABE4E66ACC7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EAD9-F995-480A-8CAD-ADD40F24ADE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3089-D2FD-48CF-BC75-0ABE4E66ACC7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3EAD9-F995-480A-8CAD-ADD40F24ADE1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3089-D2FD-48CF-BC75-0ABE4E66ACC7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3EAD9-F995-480A-8CAD-ADD40F24ADE1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3089-D2FD-48CF-BC75-0ABE4E66ACC7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3EAD9-F995-480A-8CAD-ADD40F24ADE1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3089-D2FD-48CF-BC75-0ABE4E66ACC7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3EAD9-F995-480A-8CAD-ADD40F24ADE1}" type="slidenum">
              <a:rPr lang="es-MX" smtClean="0"/>
              <a:t>‹Nº›</a:t>
            </a:fld>
            <a:endParaRPr lang="es-MX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3089-D2FD-48CF-BC75-0ABE4E66ACC7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3EAD9-F995-480A-8CAD-ADD40F24ADE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3089-D2FD-48CF-BC75-0ABE4E66ACC7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3EAD9-F995-480A-8CAD-ADD40F24ADE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3089-D2FD-48CF-BC75-0ABE4E66ACC7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3EAD9-F995-480A-8CAD-ADD40F24ADE1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3089-D2FD-48CF-BC75-0ABE4E66ACC7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3EAD9-F995-480A-8CAD-ADD40F24ADE1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3463089-D2FD-48CF-BC75-0ABE4E66ACC7}" type="datetimeFigureOut">
              <a:rPr lang="es-MX" smtClean="0"/>
              <a:t>08/06/2011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353EAD9-F995-480A-8CAD-ADD40F24ADE1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9880"/>
            <a:ext cx="8640960" cy="622559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510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Elemental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Benjamin</dc:creator>
  <cp:lastModifiedBy>Benjamin</cp:lastModifiedBy>
  <cp:revision>1</cp:revision>
  <dcterms:created xsi:type="dcterms:W3CDTF">2011-06-09T00:54:28Z</dcterms:created>
  <dcterms:modified xsi:type="dcterms:W3CDTF">2011-06-09T00:56:16Z</dcterms:modified>
</cp:coreProperties>
</file>