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>
        <p:scale>
          <a:sx n="100" d="100"/>
          <a:sy n="100" d="100"/>
        </p:scale>
        <p:origin x="-294" y="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69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357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69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1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791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233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53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404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281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755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16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BB6F-63ED-49BF-AB6D-BCBEE60FF1D2}" type="datetimeFigureOut">
              <a:rPr lang="es-CO" smtClean="0"/>
              <a:t>09/05/2011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A4A0F-8901-495D-A088-AF03D00ED4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757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APARATO DIGESTIVO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DESCRIPCION Y FUNCIONES</a:t>
            </a:r>
          </a:p>
          <a:p>
            <a:r>
              <a:rPr lang="es-ES" dirty="0" smtClean="0"/>
              <a:t>ESTRUCTURA</a:t>
            </a:r>
          </a:p>
          <a:p>
            <a:r>
              <a:rPr lang="es-ES" dirty="0" smtClean="0"/>
              <a:t>DESCRIPCION ANATOMICA</a:t>
            </a:r>
          </a:p>
          <a:p>
            <a:r>
              <a:rPr lang="es-ES" dirty="0" smtClean="0"/>
              <a:t>DESARROLLO</a:t>
            </a:r>
          </a:p>
          <a:p>
            <a:r>
              <a:rPr lang="es-ES" dirty="0" smtClean="0"/>
              <a:t>ENFERMEDADES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406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DESCRIPCION Y FUNCIONES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El aparato digestivo es un largo tubo, con importantes glándulas asociadas, se encarga de transformar los alimentos en sustancias simples y fácilmente utilizables por el organismo.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Desde la boca hasta el ano, el tubo digestivo mide unos once metros de longitud. En la boca ya empieza propiamente la digestión. Los dientes trituran los alimentos y las secreciones de las glándulas salivales los humedecen e inician su descomposición química. Luego, el bolo alimenticio cruza la faringe, sigue por el esófago y llega al estómago, una bolsa muscular de litro y medio de capacidad, en condiciones normales, cuya mucosa segrega el potente jugo gástrico, en el estómago, el alimento es agitado hasta convertirse en el quimo.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A la salida del estómago, el tubo digestivo se prolonga con el intestino delgado, de unos cinco metros de largo, aunque muy replegado sobre sí mismo. En su primera porción o duodeno recibe secreciones de las glándulas intestinales, la bilis y los jugos del páncreas. Todas estas secreciones contienen una gran cantidad de enzimas que degradan los alimentos y los transforman en sustancias solubles simples.</a:t>
            </a:r>
          </a:p>
          <a:p>
            <a:pPr algn="just"/>
            <a:endParaRPr lang="es-CO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4834880" cy="5433467"/>
          </a:xfrm>
        </p:spPr>
        <p:txBody>
          <a:bodyPr>
            <a:normAutofit/>
          </a:bodyPr>
          <a:lstStyle/>
          <a:p>
            <a:pPr lvl="0" algn="just"/>
            <a:r>
              <a:rPr lang="es-E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tubo digestivo continúa por el intestino grueso, de algo más de metro y medio de longitud. Su porción final es el recto, que termina en el ano, por donde se </a:t>
            </a:r>
            <a:r>
              <a:rPr lang="es-E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evacuan </a:t>
            </a:r>
            <a:r>
              <a:rPr lang="es-ES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 exterior los restos indigeribles de los alimentos</a:t>
            </a:r>
            <a:r>
              <a:rPr lang="es-E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745" y="692696"/>
            <a:ext cx="3027040" cy="4808077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15568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259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APARATO DIGESTIVO</vt:lpstr>
      <vt:lpstr>DESCRIPCION Y FUNCIONES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APARATO DIGESTIVO</dc:title>
  <dc:creator>Usuario</dc:creator>
  <cp:lastModifiedBy>Usuario</cp:lastModifiedBy>
  <cp:revision>3</cp:revision>
  <dcterms:created xsi:type="dcterms:W3CDTF">2011-05-09T19:12:13Z</dcterms:created>
  <dcterms:modified xsi:type="dcterms:W3CDTF">2011-05-09T19:36:17Z</dcterms:modified>
</cp:coreProperties>
</file>