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6462-622F-4D3E-B01E-3BE52195868C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1F6B-A89E-4489-B8C9-B8EE8188B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6462-622F-4D3E-B01E-3BE52195868C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1F6B-A89E-4489-B8C9-B8EE8188B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6462-622F-4D3E-B01E-3BE52195868C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1F6B-A89E-4489-B8C9-B8EE8188B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6462-622F-4D3E-B01E-3BE52195868C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1F6B-A89E-4489-B8C9-B8EE8188B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6462-622F-4D3E-B01E-3BE52195868C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1F6B-A89E-4489-B8C9-B8EE8188B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6462-622F-4D3E-B01E-3BE52195868C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1F6B-A89E-4489-B8C9-B8EE8188B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6462-622F-4D3E-B01E-3BE52195868C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1F6B-A89E-4489-B8C9-B8EE8188B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6462-622F-4D3E-B01E-3BE52195868C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1F6B-A89E-4489-B8C9-B8EE8188B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6462-622F-4D3E-B01E-3BE52195868C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1F6B-A89E-4489-B8C9-B8EE8188B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6462-622F-4D3E-B01E-3BE52195868C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1F6B-A89E-4489-B8C9-B8EE8188B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6462-622F-4D3E-B01E-3BE52195868C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1F6B-A89E-4489-B8C9-B8EE8188B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36462-622F-4D3E-B01E-3BE52195868C}" type="datetimeFigureOut">
              <a:rPr lang="es-ES" smtClean="0"/>
              <a:pPr/>
              <a:t>05/05/2011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81F6B-A89E-4489-B8C9-B8EE8188B6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fecundación</a:t>
            </a:r>
            <a: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s-E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Es el proceso en el cual las </a:t>
            </a:r>
            <a:r>
              <a:rPr lang="es-E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gametas</a:t>
            </a: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masculinas o Anterozoides se unen con las </a:t>
            </a:r>
            <a:r>
              <a:rPr lang="es-E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gametas</a:t>
            </a: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femeninas (Oósfera y Núcleo Secundario). Como resultado de estas uniones el </a:t>
            </a:r>
            <a:r>
              <a:rPr lang="es-E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primordio</a:t>
            </a: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seminal u óvulo se transforma en SEMILLA y el Ovario en FRUTO.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radley Hand ITC" pitchFamily="66" charset="0"/>
            </a:endParaRPr>
          </a:p>
        </p:txBody>
      </p:sp>
      <p:pic>
        <p:nvPicPr>
          <p:cNvPr id="9" name="8 Marcador de contenido" descr="nuevo-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420888"/>
            <a:ext cx="4038600" cy="20376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Insectos</a:t>
            </a:r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itchFamily="66" charset="0"/>
              </a:rPr>
              <a:t> </a:t>
            </a:r>
            <a: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s-E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>
            <a:normAutofit fontScale="62500" lnSpcReduction="20000"/>
          </a:bodyPr>
          <a:lstStyle/>
          <a:p>
            <a:r>
              <a:rPr lang="es-ES" sz="35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Los insectos son animales</a:t>
            </a:r>
            <a:r>
              <a:rPr lang="es-ES" sz="35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5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pequeños que por lo general tienen un par de antenas en la cabeza, tres pares de patas en el tórax y uno o dos pares de alas en su etapa adulta. Muchos insectos tienen dos pares de alas; algunos pueden volar y otros no. Todos los insectos tienen el cuerpo dividido en tres partes: cabeza (parte anterior), tórax (parte media) y abdomen (parte trasera o posterior). Las patas y las alas está adheridas al tórax.</a:t>
            </a:r>
            <a:endParaRPr lang="es-E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6 Marcador de contenido" descr="untitled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420888"/>
            <a:ext cx="3329413" cy="28108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Flor </a:t>
            </a:r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itchFamily="66" charset="0"/>
              </a:rPr>
              <a:t>  </a:t>
            </a:r>
            <a:r>
              <a:rPr lang="es-E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s-E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>
            <a:normAutofit fontScale="85000" lnSpcReduction="20000"/>
          </a:bodyPr>
          <a:lstStyle/>
          <a:p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La flor es la estructura reproductiva característica de las plantas llamadas espermatofitas o fanerógamas. La función de una flor es producir semillas a través de la reproducción sexual</a:t>
            </a:r>
            <a:r>
              <a:rPr lang="es-E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Para las plantas, las semillas son la próxima generación, y sirven como el principal medio a través del cual las especies se perpetúan y se propagan.</a:t>
            </a:r>
            <a:endParaRPr lang="es-E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8 Marcador de contenido" descr="473px-Mature_flower_diagram-es_svg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132856"/>
            <a:ext cx="4038600" cy="29458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196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fecundación </vt:lpstr>
      <vt:lpstr>Insectos  </vt:lpstr>
      <vt:lpstr>Flor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Palabras claves en el  proceso de polinización</dc:title>
  <dc:creator>Invitado</dc:creator>
  <cp:lastModifiedBy>PhoneNet.com 8</cp:lastModifiedBy>
  <cp:revision>5</cp:revision>
  <dcterms:created xsi:type="dcterms:W3CDTF">2011-04-05T14:20:55Z</dcterms:created>
  <dcterms:modified xsi:type="dcterms:W3CDTF">2011-05-05T15:56:59Z</dcterms:modified>
</cp:coreProperties>
</file>