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76F8-4355-4B2B-A903-B7D397621A4D}" type="datetimeFigureOut">
              <a:rPr lang="es-CO" smtClean="0"/>
              <a:t>26/03/2011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8158-90D8-4F02-8C09-40B1567A3C8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76F8-4355-4B2B-A903-B7D397621A4D}" type="datetimeFigureOut">
              <a:rPr lang="es-CO" smtClean="0"/>
              <a:t>26/03/2011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8158-90D8-4F02-8C09-40B1567A3C8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76F8-4355-4B2B-A903-B7D397621A4D}" type="datetimeFigureOut">
              <a:rPr lang="es-CO" smtClean="0"/>
              <a:t>26/03/2011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8158-90D8-4F02-8C09-40B1567A3C8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76F8-4355-4B2B-A903-B7D397621A4D}" type="datetimeFigureOut">
              <a:rPr lang="es-CO" smtClean="0"/>
              <a:t>26/03/2011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8158-90D8-4F02-8C09-40B1567A3C8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76F8-4355-4B2B-A903-B7D397621A4D}" type="datetimeFigureOut">
              <a:rPr lang="es-CO" smtClean="0"/>
              <a:t>26/03/2011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8158-90D8-4F02-8C09-40B1567A3C8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76F8-4355-4B2B-A903-B7D397621A4D}" type="datetimeFigureOut">
              <a:rPr lang="es-CO" smtClean="0"/>
              <a:t>26/03/2011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8158-90D8-4F02-8C09-40B1567A3C8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76F8-4355-4B2B-A903-B7D397621A4D}" type="datetimeFigureOut">
              <a:rPr lang="es-CO" smtClean="0"/>
              <a:t>26/03/2011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8158-90D8-4F02-8C09-40B1567A3C8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76F8-4355-4B2B-A903-B7D397621A4D}" type="datetimeFigureOut">
              <a:rPr lang="es-CO" smtClean="0"/>
              <a:t>26/03/2011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8158-90D8-4F02-8C09-40B1567A3C8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76F8-4355-4B2B-A903-B7D397621A4D}" type="datetimeFigureOut">
              <a:rPr lang="es-CO" smtClean="0"/>
              <a:t>26/03/2011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8158-90D8-4F02-8C09-40B1567A3C8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76F8-4355-4B2B-A903-B7D397621A4D}" type="datetimeFigureOut">
              <a:rPr lang="es-CO" smtClean="0"/>
              <a:t>26/03/2011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8158-90D8-4F02-8C09-40B1567A3C8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76F8-4355-4B2B-A903-B7D397621A4D}" type="datetimeFigureOut">
              <a:rPr lang="es-CO" smtClean="0"/>
              <a:t>26/03/2011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8158-90D8-4F02-8C09-40B1567A3C8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A76F8-4355-4B2B-A903-B7D397621A4D}" type="datetimeFigureOut">
              <a:rPr lang="es-CO" smtClean="0"/>
              <a:t>26/03/2011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28158-90D8-4F02-8C09-40B1567A3C84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88640"/>
            <a:ext cx="5688632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user</cp:lastModifiedBy>
  <cp:revision>1</cp:revision>
  <dcterms:created xsi:type="dcterms:W3CDTF">2011-03-26T22:33:09Z</dcterms:created>
  <dcterms:modified xsi:type="dcterms:W3CDTF">2011-03-26T22:33:48Z</dcterms:modified>
</cp:coreProperties>
</file>