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4D470C-0609-40AD-9193-6CD8A65D269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7E937F8-9EA2-49E7-AD7B-CDF0E145B551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ALUMNO</a:t>
          </a:r>
          <a:endParaRPr lang="es-MX" b="1" dirty="0">
            <a:solidFill>
              <a:schemeClr val="tx1"/>
            </a:solidFill>
          </a:endParaRPr>
        </a:p>
      </dgm:t>
    </dgm:pt>
    <dgm:pt modelId="{9368D8DF-1FC6-4414-8F80-AFAB6583C39C}" type="parTrans" cxnId="{2099CF88-4905-4F2D-ADD6-5FF68F643BB3}">
      <dgm:prSet/>
      <dgm:spPr/>
      <dgm:t>
        <a:bodyPr/>
        <a:lstStyle/>
        <a:p>
          <a:endParaRPr lang="es-MX"/>
        </a:p>
      </dgm:t>
    </dgm:pt>
    <dgm:pt modelId="{60570A26-DA2C-41C4-A1B1-CA357525317E}" type="sibTrans" cxnId="{2099CF88-4905-4F2D-ADD6-5FF68F643BB3}">
      <dgm:prSet/>
      <dgm:spPr/>
      <dgm:t>
        <a:bodyPr/>
        <a:lstStyle/>
        <a:p>
          <a:endParaRPr lang="es-MX"/>
        </a:p>
      </dgm:t>
    </dgm:pt>
    <dgm:pt modelId="{3D24377E-4E41-464F-9597-70FA079AEA19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PROCESA</a:t>
          </a:r>
          <a:endParaRPr lang="es-MX" sz="1600" b="1" dirty="0">
            <a:solidFill>
              <a:schemeClr val="tx1"/>
            </a:solidFill>
          </a:endParaRPr>
        </a:p>
      </dgm:t>
    </dgm:pt>
    <dgm:pt modelId="{5566F2E2-4F4D-4E7D-BDB8-A541995ABD96}" type="parTrans" cxnId="{128E9CCA-FB20-4F6F-A2CB-2AAEFA141D76}">
      <dgm:prSet/>
      <dgm:spPr/>
      <dgm:t>
        <a:bodyPr/>
        <a:lstStyle/>
        <a:p>
          <a:endParaRPr lang="es-MX"/>
        </a:p>
      </dgm:t>
    </dgm:pt>
    <dgm:pt modelId="{33FB9108-532D-457E-9BDD-9C281537271E}" type="sibTrans" cxnId="{128E9CCA-FB20-4F6F-A2CB-2AAEFA141D76}">
      <dgm:prSet/>
      <dgm:spPr/>
      <dgm:t>
        <a:bodyPr/>
        <a:lstStyle/>
        <a:p>
          <a:endParaRPr lang="es-MX"/>
        </a:p>
      </dgm:t>
    </dgm:pt>
    <dgm:pt modelId="{84403FE9-70BD-4373-BEC8-9C2CFAB59BC0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ORGANIZA</a:t>
          </a:r>
          <a:endParaRPr lang="es-MX" sz="1600" b="1" dirty="0">
            <a:solidFill>
              <a:schemeClr val="tx1"/>
            </a:solidFill>
          </a:endParaRPr>
        </a:p>
      </dgm:t>
    </dgm:pt>
    <dgm:pt modelId="{BD10295F-9D48-4F78-9FC4-CCB1EF4820B9}" type="parTrans" cxnId="{AA0AB070-AAC1-42EF-B3F0-FED9D62A15BE}">
      <dgm:prSet/>
      <dgm:spPr/>
      <dgm:t>
        <a:bodyPr/>
        <a:lstStyle/>
        <a:p>
          <a:endParaRPr lang="es-MX"/>
        </a:p>
      </dgm:t>
    </dgm:pt>
    <dgm:pt modelId="{3B974BF1-22CF-4D4C-BB48-68A2322CDCE8}" type="sibTrans" cxnId="{AA0AB070-AAC1-42EF-B3F0-FED9D62A15BE}">
      <dgm:prSet/>
      <dgm:spPr/>
      <dgm:t>
        <a:bodyPr/>
        <a:lstStyle/>
        <a:p>
          <a:endParaRPr lang="es-MX"/>
        </a:p>
      </dgm:t>
    </dgm:pt>
    <dgm:pt modelId="{4E20251E-A3BC-4E28-942A-3E0D10682FD2}">
      <dgm:prSet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PRIORIZA</a:t>
          </a:r>
          <a:endParaRPr lang="es-MX" sz="1600" b="1" dirty="0">
            <a:solidFill>
              <a:schemeClr val="tx1"/>
            </a:solidFill>
          </a:endParaRPr>
        </a:p>
      </dgm:t>
    </dgm:pt>
    <dgm:pt modelId="{F9FEC944-B2D8-4A63-A1CF-83B68C0CD0FE}" type="parTrans" cxnId="{446F43B9-36D9-4029-A16F-BFBAAD541A34}">
      <dgm:prSet/>
      <dgm:spPr/>
      <dgm:t>
        <a:bodyPr/>
        <a:lstStyle/>
        <a:p>
          <a:endParaRPr lang="es-MX"/>
        </a:p>
      </dgm:t>
    </dgm:pt>
    <dgm:pt modelId="{7F2C4595-F27C-422D-A5E7-D7BF185157F9}" type="sibTrans" cxnId="{446F43B9-36D9-4029-A16F-BFBAAD541A34}">
      <dgm:prSet/>
      <dgm:spPr/>
      <dgm:t>
        <a:bodyPr/>
        <a:lstStyle/>
        <a:p>
          <a:endParaRPr lang="es-MX"/>
        </a:p>
      </dgm:t>
    </dgm:pt>
    <dgm:pt modelId="{01F3CC85-2E83-4B3C-978B-3A53D711CCDF}">
      <dgm:prSet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RETIENE</a:t>
          </a:r>
          <a:endParaRPr lang="es-MX" sz="1600" b="1" dirty="0">
            <a:solidFill>
              <a:schemeClr val="tx1"/>
            </a:solidFill>
          </a:endParaRPr>
        </a:p>
      </dgm:t>
    </dgm:pt>
    <dgm:pt modelId="{298B3C55-F729-44C3-972A-43A6CFCBAB31}" type="parTrans" cxnId="{95EFB212-998F-4FFC-BCBA-68FBD657556E}">
      <dgm:prSet/>
      <dgm:spPr/>
      <dgm:t>
        <a:bodyPr/>
        <a:lstStyle/>
        <a:p>
          <a:endParaRPr lang="es-MX"/>
        </a:p>
      </dgm:t>
    </dgm:pt>
    <dgm:pt modelId="{00CB2AB8-78D3-465E-A272-37085867D292}" type="sibTrans" cxnId="{95EFB212-998F-4FFC-BCBA-68FBD657556E}">
      <dgm:prSet/>
      <dgm:spPr/>
      <dgm:t>
        <a:bodyPr/>
        <a:lstStyle/>
        <a:p>
          <a:endParaRPr lang="es-MX"/>
        </a:p>
      </dgm:t>
    </dgm:pt>
    <dgm:pt modelId="{B0594981-E15F-4E34-812D-9E05E3EA00CE}">
      <dgm:prSet custT="1"/>
      <dgm:spPr/>
      <dgm:t>
        <a:bodyPr/>
        <a:lstStyle/>
        <a:p>
          <a:r>
            <a:rPr lang="es-MX" sz="1400" b="1" dirty="0" smtClean="0">
              <a:solidFill>
                <a:schemeClr val="tx1"/>
              </a:solidFill>
            </a:rPr>
            <a:t>RECUERDA NUEVA INFORMACIÓN</a:t>
          </a:r>
          <a:endParaRPr lang="es-MX" sz="1400" b="1" dirty="0">
            <a:solidFill>
              <a:schemeClr val="tx1"/>
            </a:solidFill>
          </a:endParaRPr>
        </a:p>
      </dgm:t>
    </dgm:pt>
    <dgm:pt modelId="{4924482B-81A1-4381-AE90-0A651599D341}" type="parTrans" cxnId="{4640AB52-894B-45FE-A59A-993939457AF2}">
      <dgm:prSet/>
      <dgm:spPr/>
      <dgm:t>
        <a:bodyPr/>
        <a:lstStyle/>
        <a:p>
          <a:endParaRPr lang="es-MX"/>
        </a:p>
      </dgm:t>
    </dgm:pt>
    <dgm:pt modelId="{A72EC049-AEAD-4133-B053-C3620F07D06A}" type="sibTrans" cxnId="{4640AB52-894B-45FE-A59A-993939457AF2}">
      <dgm:prSet/>
      <dgm:spPr/>
      <dgm:t>
        <a:bodyPr/>
        <a:lstStyle/>
        <a:p>
          <a:endParaRPr lang="es-MX"/>
        </a:p>
      </dgm:t>
    </dgm:pt>
    <dgm:pt modelId="{17AED487-144E-4B5B-9508-0E941E6FC2E4}" type="pres">
      <dgm:prSet presAssocID="{514D470C-0609-40AD-9193-6CD8A65D269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7AA0F67-2CEC-4F89-8951-66AA62330969}" type="pres">
      <dgm:prSet presAssocID="{77E937F8-9EA2-49E7-AD7B-CDF0E145B551}" presName="centerShape" presStyleLbl="node0" presStyleIdx="0" presStyleCnt="1"/>
      <dgm:spPr/>
    </dgm:pt>
    <dgm:pt modelId="{4B86B44D-1A1E-4124-BCE6-B9E1E892A306}" type="pres">
      <dgm:prSet presAssocID="{4E20251E-A3BC-4E28-942A-3E0D10682FD2}" presName="node" presStyleLbl="node1" presStyleIdx="0" presStyleCnt="5">
        <dgm:presLayoutVars>
          <dgm:bulletEnabled val="1"/>
        </dgm:presLayoutVars>
      </dgm:prSet>
      <dgm:spPr/>
    </dgm:pt>
    <dgm:pt modelId="{8E88B363-B709-4047-874E-E47FFB950B28}" type="pres">
      <dgm:prSet presAssocID="{4E20251E-A3BC-4E28-942A-3E0D10682FD2}" presName="dummy" presStyleCnt="0"/>
      <dgm:spPr/>
    </dgm:pt>
    <dgm:pt modelId="{1C862C45-53FC-4B9C-81E4-45ED8522A59F}" type="pres">
      <dgm:prSet presAssocID="{7F2C4595-F27C-422D-A5E7-D7BF185157F9}" presName="sibTrans" presStyleLbl="sibTrans2D1" presStyleIdx="0" presStyleCnt="5"/>
      <dgm:spPr/>
    </dgm:pt>
    <dgm:pt modelId="{D5D68069-868B-47F6-B887-4B324119C08E}" type="pres">
      <dgm:prSet presAssocID="{01F3CC85-2E83-4B3C-978B-3A53D711CCDF}" presName="node" presStyleLbl="node1" presStyleIdx="1" presStyleCnt="5">
        <dgm:presLayoutVars>
          <dgm:bulletEnabled val="1"/>
        </dgm:presLayoutVars>
      </dgm:prSet>
      <dgm:spPr/>
    </dgm:pt>
    <dgm:pt modelId="{CC4F4ECC-EFB7-4E26-8A03-43AD88E0F5E2}" type="pres">
      <dgm:prSet presAssocID="{01F3CC85-2E83-4B3C-978B-3A53D711CCDF}" presName="dummy" presStyleCnt="0"/>
      <dgm:spPr/>
    </dgm:pt>
    <dgm:pt modelId="{0DC1E737-25B6-4289-B555-93010B07FDDE}" type="pres">
      <dgm:prSet presAssocID="{00CB2AB8-78D3-465E-A272-37085867D292}" presName="sibTrans" presStyleLbl="sibTrans2D1" presStyleIdx="1" presStyleCnt="5"/>
      <dgm:spPr/>
    </dgm:pt>
    <dgm:pt modelId="{4B56AE82-7843-4924-A328-47D0996D89BF}" type="pres">
      <dgm:prSet presAssocID="{B0594981-E15F-4E34-812D-9E05E3EA00CE}" presName="node" presStyleLbl="node1" presStyleIdx="2" presStyleCnt="5" custScaleX="110758">
        <dgm:presLayoutVars>
          <dgm:bulletEnabled val="1"/>
        </dgm:presLayoutVars>
      </dgm:prSet>
      <dgm:spPr/>
    </dgm:pt>
    <dgm:pt modelId="{DB132869-392C-4DCD-9FC9-C23BD355BA34}" type="pres">
      <dgm:prSet presAssocID="{B0594981-E15F-4E34-812D-9E05E3EA00CE}" presName="dummy" presStyleCnt="0"/>
      <dgm:spPr/>
    </dgm:pt>
    <dgm:pt modelId="{33E5BE62-32F4-4D3A-A98A-877BF1BB88A0}" type="pres">
      <dgm:prSet presAssocID="{A72EC049-AEAD-4133-B053-C3620F07D06A}" presName="sibTrans" presStyleLbl="sibTrans2D1" presStyleIdx="2" presStyleCnt="5"/>
      <dgm:spPr/>
    </dgm:pt>
    <dgm:pt modelId="{56D0AF37-E392-4236-BF4D-DAC0BED4F380}" type="pres">
      <dgm:prSet presAssocID="{3D24377E-4E41-464F-9597-70FA079AEA19}" presName="node" presStyleLbl="node1" presStyleIdx="3" presStyleCnt="5">
        <dgm:presLayoutVars>
          <dgm:bulletEnabled val="1"/>
        </dgm:presLayoutVars>
      </dgm:prSet>
      <dgm:spPr/>
    </dgm:pt>
    <dgm:pt modelId="{96DC1E2F-CD01-4845-A109-9C795B62108B}" type="pres">
      <dgm:prSet presAssocID="{3D24377E-4E41-464F-9597-70FA079AEA19}" presName="dummy" presStyleCnt="0"/>
      <dgm:spPr/>
    </dgm:pt>
    <dgm:pt modelId="{279EFFC7-C476-41BC-8B50-7968E303157E}" type="pres">
      <dgm:prSet presAssocID="{33FB9108-532D-457E-9BDD-9C281537271E}" presName="sibTrans" presStyleLbl="sibTrans2D1" presStyleIdx="3" presStyleCnt="5"/>
      <dgm:spPr/>
    </dgm:pt>
    <dgm:pt modelId="{3DBB73D7-F501-4ED5-9512-CDE4C9504B67}" type="pres">
      <dgm:prSet presAssocID="{84403FE9-70BD-4373-BEC8-9C2CFAB59B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52F789-0676-4A98-8FA0-F42B07198C58}" type="pres">
      <dgm:prSet presAssocID="{84403FE9-70BD-4373-BEC8-9C2CFAB59BC0}" presName="dummy" presStyleCnt="0"/>
      <dgm:spPr/>
    </dgm:pt>
    <dgm:pt modelId="{362C4292-DCDF-4E28-900B-B583AB3770A6}" type="pres">
      <dgm:prSet presAssocID="{3B974BF1-22CF-4D4C-BB48-68A2322CDCE8}" presName="sibTrans" presStyleLbl="sibTrans2D1" presStyleIdx="4" presStyleCnt="5"/>
      <dgm:spPr/>
    </dgm:pt>
  </dgm:ptLst>
  <dgm:cxnLst>
    <dgm:cxn modelId="{AA0AB070-AAC1-42EF-B3F0-FED9D62A15BE}" srcId="{77E937F8-9EA2-49E7-AD7B-CDF0E145B551}" destId="{84403FE9-70BD-4373-BEC8-9C2CFAB59BC0}" srcOrd="4" destOrd="0" parTransId="{BD10295F-9D48-4F78-9FC4-CCB1EF4820B9}" sibTransId="{3B974BF1-22CF-4D4C-BB48-68A2322CDCE8}"/>
    <dgm:cxn modelId="{20529552-4069-4298-958E-52144A8DAF3C}" type="presOf" srcId="{33FB9108-532D-457E-9BDD-9C281537271E}" destId="{279EFFC7-C476-41BC-8B50-7968E303157E}" srcOrd="0" destOrd="0" presId="urn:microsoft.com/office/officeart/2005/8/layout/radial6"/>
    <dgm:cxn modelId="{55600312-ECE3-41A4-A239-348DE948642D}" type="presOf" srcId="{A72EC049-AEAD-4133-B053-C3620F07D06A}" destId="{33E5BE62-32F4-4D3A-A98A-877BF1BB88A0}" srcOrd="0" destOrd="0" presId="urn:microsoft.com/office/officeart/2005/8/layout/radial6"/>
    <dgm:cxn modelId="{128E9CCA-FB20-4F6F-A2CB-2AAEFA141D76}" srcId="{77E937F8-9EA2-49E7-AD7B-CDF0E145B551}" destId="{3D24377E-4E41-464F-9597-70FA079AEA19}" srcOrd="3" destOrd="0" parTransId="{5566F2E2-4F4D-4E7D-BDB8-A541995ABD96}" sibTransId="{33FB9108-532D-457E-9BDD-9C281537271E}"/>
    <dgm:cxn modelId="{446F43B9-36D9-4029-A16F-BFBAAD541A34}" srcId="{77E937F8-9EA2-49E7-AD7B-CDF0E145B551}" destId="{4E20251E-A3BC-4E28-942A-3E0D10682FD2}" srcOrd="0" destOrd="0" parTransId="{F9FEC944-B2D8-4A63-A1CF-83B68C0CD0FE}" sibTransId="{7F2C4595-F27C-422D-A5E7-D7BF185157F9}"/>
    <dgm:cxn modelId="{2099CF88-4905-4F2D-ADD6-5FF68F643BB3}" srcId="{514D470C-0609-40AD-9193-6CD8A65D269B}" destId="{77E937F8-9EA2-49E7-AD7B-CDF0E145B551}" srcOrd="0" destOrd="0" parTransId="{9368D8DF-1FC6-4414-8F80-AFAB6583C39C}" sibTransId="{60570A26-DA2C-41C4-A1B1-CA357525317E}"/>
    <dgm:cxn modelId="{3DFFF492-9955-47AB-8C60-E8F53B5827F6}" type="presOf" srcId="{4E20251E-A3BC-4E28-942A-3E0D10682FD2}" destId="{4B86B44D-1A1E-4124-BCE6-B9E1E892A306}" srcOrd="0" destOrd="0" presId="urn:microsoft.com/office/officeart/2005/8/layout/radial6"/>
    <dgm:cxn modelId="{967C2415-4017-47FF-B7D7-290822942D7A}" type="presOf" srcId="{84403FE9-70BD-4373-BEC8-9C2CFAB59BC0}" destId="{3DBB73D7-F501-4ED5-9512-CDE4C9504B67}" srcOrd="0" destOrd="0" presId="urn:microsoft.com/office/officeart/2005/8/layout/radial6"/>
    <dgm:cxn modelId="{6FF70385-B203-4E1D-9F01-86BCCBEC09AF}" type="presOf" srcId="{77E937F8-9EA2-49E7-AD7B-CDF0E145B551}" destId="{D7AA0F67-2CEC-4F89-8951-66AA62330969}" srcOrd="0" destOrd="0" presId="urn:microsoft.com/office/officeart/2005/8/layout/radial6"/>
    <dgm:cxn modelId="{4640AB52-894B-45FE-A59A-993939457AF2}" srcId="{77E937F8-9EA2-49E7-AD7B-CDF0E145B551}" destId="{B0594981-E15F-4E34-812D-9E05E3EA00CE}" srcOrd="2" destOrd="0" parTransId="{4924482B-81A1-4381-AE90-0A651599D341}" sibTransId="{A72EC049-AEAD-4133-B053-C3620F07D06A}"/>
    <dgm:cxn modelId="{F6008847-2B7C-4D27-857E-E9F9E50CCABD}" type="presOf" srcId="{514D470C-0609-40AD-9193-6CD8A65D269B}" destId="{17AED487-144E-4B5B-9508-0E941E6FC2E4}" srcOrd="0" destOrd="0" presId="urn:microsoft.com/office/officeart/2005/8/layout/radial6"/>
    <dgm:cxn modelId="{49713E7D-7941-4232-AE36-4CF5339855A7}" type="presOf" srcId="{00CB2AB8-78D3-465E-A272-37085867D292}" destId="{0DC1E737-25B6-4289-B555-93010B07FDDE}" srcOrd="0" destOrd="0" presId="urn:microsoft.com/office/officeart/2005/8/layout/radial6"/>
    <dgm:cxn modelId="{95EFB212-998F-4FFC-BCBA-68FBD657556E}" srcId="{77E937F8-9EA2-49E7-AD7B-CDF0E145B551}" destId="{01F3CC85-2E83-4B3C-978B-3A53D711CCDF}" srcOrd="1" destOrd="0" parTransId="{298B3C55-F729-44C3-972A-43A6CFCBAB31}" sibTransId="{00CB2AB8-78D3-465E-A272-37085867D292}"/>
    <dgm:cxn modelId="{6A58001C-0B52-4EB5-B1C8-28F30610047F}" type="presOf" srcId="{3D24377E-4E41-464F-9597-70FA079AEA19}" destId="{56D0AF37-E392-4236-BF4D-DAC0BED4F380}" srcOrd="0" destOrd="0" presId="urn:microsoft.com/office/officeart/2005/8/layout/radial6"/>
    <dgm:cxn modelId="{C06299E0-2377-43C8-AEAB-719DA372F389}" type="presOf" srcId="{7F2C4595-F27C-422D-A5E7-D7BF185157F9}" destId="{1C862C45-53FC-4B9C-81E4-45ED8522A59F}" srcOrd="0" destOrd="0" presId="urn:microsoft.com/office/officeart/2005/8/layout/radial6"/>
    <dgm:cxn modelId="{D20F8EB4-3A76-4804-B6FF-D21AFBFCA810}" type="presOf" srcId="{3B974BF1-22CF-4D4C-BB48-68A2322CDCE8}" destId="{362C4292-DCDF-4E28-900B-B583AB3770A6}" srcOrd="0" destOrd="0" presId="urn:microsoft.com/office/officeart/2005/8/layout/radial6"/>
    <dgm:cxn modelId="{26C43113-F75C-481B-A62B-F798B63008BA}" type="presOf" srcId="{01F3CC85-2E83-4B3C-978B-3A53D711CCDF}" destId="{D5D68069-868B-47F6-B887-4B324119C08E}" srcOrd="0" destOrd="0" presId="urn:microsoft.com/office/officeart/2005/8/layout/radial6"/>
    <dgm:cxn modelId="{AA3ECF47-6709-4DFD-8251-26FDDFFCA431}" type="presOf" srcId="{B0594981-E15F-4E34-812D-9E05E3EA00CE}" destId="{4B56AE82-7843-4924-A328-47D0996D89BF}" srcOrd="0" destOrd="0" presId="urn:microsoft.com/office/officeart/2005/8/layout/radial6"/>
    <dgm:cxn modelId="{35339BCE-2CB2-4907-81CF-0C637D907FEA}" type="presParOf" srcId="{17AED487-144E-4B5B-9508-0E941E6FC2E4}" destId="{D7AA0F67-2CEC-4F89-8951-66AA62330969}" srcOrd="0" destOrd="0" presId="urn:microsoft.com/office/officeart/2005/8/layout/radial6"/>
    <dgm:cxn modelId="{D9B862F7-B095-4BAE-8D77-8B59C11A6A40}" type="presParOf" srcId="{17AED487-144E-4B5B-9508-0E941E6FC2E4}" destId="{4B86B44D-1A1E-4124-BCE6-B9E1E892A306}" srcOrd="1" destOrd="0" presId="urn:microsoft.com/office/officeart/2005/8/layout/radial6"/>
    <dgm:cxn modelId="{DE9660F7-FE23-42E0-8C99-39200A9E15D3}" type="presParOf" srcId="{17AED487-144E-4B5B-9508-0E941E6FC2E4}" destId="{8E88B363-B709-4047-874E-E47FFB950B28}" srcOrd="2" destOrd="0" presId="urn:microsoft.com/office/officeart/2005/8/layout/radial6"/>
    <dgm:cxn modelId="{B488C140-A3CF-4BE3-8E5E-3841C5621ABF}" type="presParOf" srcId="{17AED487-144E-4B5B-9508-0E941E6FC2E4}" destId="{1C862C45-53FC-4B9C-81E4-45ED8522A59F}" srcOrd="3" destOrd="0" presId="urn:microsoft.com/office/officeart/2005/8/layout/radial6"/>
    <dgm:cxn modelId="{0147D3D2-7CF5-476E-89BA-63644D031CE1}" type="presParOf" srcId="{17AED487-144E-4B5B-9508-0E941E6FC2E4}" destId="{D5D68069-868B-47F6-B887-4B324119C08E}" srcOrd="4" destOrd="0" presId="urn:microsoft.com/office/officeart/2005/8/layout/radial6"/>
    <dgm:cxn modelId="{B4336B97-B90E-4BC3-B420-4F305AB555FD}" type="presParOf" srcId="{17AED487-144E-4B5B-9508-0E941E6FC2E4}" destId="{CC4F4ECC-EFB7-4E26-8A03-43AD88E0F5E2}" srcOrd="5" destOrd="0" presId="urn:microsoft.com/office/officeart/2005/8/layout/radial6"/>
    <dgm:cxn modelId="{C89BE7A5-0111-4F93-A32B-F85CAA039990}" type="presParOf" srcId="{17AED487-144E-4B5B-9508-0E941E6FC2E4}" destId="{0DC1E737-25B6-4289-B555-93010B07FDDE}" srcOrd="6" destOrd="0" presId="urn:microsoft.com/office/officeart/2005/8/layout/radial6"/>
    <dgm:cxn modelId="{BF9F680A-A528-4AB6-9F36-9382F5DA2235}" type="presParOf" srcId="{17AED487-144E-4B5B-9508-0E941E6FC2E4}" destId="{4B56AE82-7843-4924-A328-47D0996D89BF}" srcOrd="7" destOrd="0" presId="urn:microsoft.com/office/officeart/2005/8/layout/radial6"/>
    <dgm:cxn modelId="{3A73C0D9-EFA7-4B8E-9241-15493BED3C08}" type="presParOf" srcId="{17AED487-144E-4B5B-9508-0E941E6FC2E4}" destId="{DB132869-392C-4DCD-9FC9-C23BD355BA34}" srcOrd="8" destOrd="0" presId="urn:microsoft.com/office/officeart/2005/8/layout/radial6"/>
    <dgm:cxn modelId="{6E91841B-15A7-47F4-B188-4FF0B139C231}" type="presParOf" srcId="{17AED487-144E-4B5B-9508-0E941E6FC2E4}" destId="{33E5BE62-32F4-4D3A-A98A-877BF1BB88A0}" srcOrd="9" destOrd="0" presId="urn:microsoft.com/office/officeart/2005/8/layout/radial6"/>
    <dgm:cxn modelId="{40785223-D88A-4EAB-85F0-D798D041214A}" type="presParOf" srcId="{17AED487-144E-4B5B-9508-0E941E6FC2E4}" destId="{56D0AF37-E392-4236-BF4D-DAC0BED4F380}" srcOrd="10" destOrd="0" presId="urn:microsoft.com/office/officeart/2005/8/layout/radial6"/>
    <dgm:cxn modelId="{63482AAA-E5AE-4301-9B0F-7C50DF62733A}" type="presParOf" srcId="{17AED487-144E-4B5B-9508-0E941E6FC2E4}" destId="{96DC1E2F-CD01-4845-A109-9C795B62108B}" srcOrd="11" destOrd="0" presId="urn:microsoft.com/office/officeart/2005/8/layout/radial6"/>
    <dgm:cxn modelId="{9DC83309-1ED8-46E6-9501-65BFCFC1712C}" type="presParOf" srcId="{17AED487-144E-4B5B-9508-0E941E6FC2E4}" destId="{279EFFC7-C476-41BC-8B50-7968E303157E}" srcOrd="12" destOrd="0" presId="urn:microsoft.com/office/officeart/2005/8/layout/radial6"/>
    <dgm:cxn modelId="{E1CE045E-367D-4392-B3AD-415ED59F8ABD}" type="presParOf" srcId="{17AED487-144E-4B5B-9508-0E941E6FC2E4}" destId="{3DBB73D7-F501-4ED5-9512-CDE4C9504B67}" srcOrd="13" destOrd="0" presId="urn:microsoft.com/office/officeart/2005/8/layout/radial6"/>
    <dgm:cxn modelId="{E332A7BA-79B7-4876-AEAD-7A21F508C072}" type="presParOf" srcId="{17AED487-144E-4B5B-9508-0E941E6FC2E4}" destId="{1D52F789-0676-4A98-8FA0-F42B07198C58}" srcOrd="14" destOrd="0" presId="urn:microsoft.com/office/officeart/2005/8/layout/radial6"/>
    <dgm:cxn modelId="{CDDC49A0-6091-4024-A53E-6C7CD89E5103}" type="presParOf" srcId="{17AED487-144E-4B5B-9508-0E941E6FC2E4}" destId="{362C4292-DCDF-4E28-900B-B583AB3770A6}" srcOrd="15" destOrd="0" presId="urn:microsoft.com/office/officeart/2005/8/layout/radial6"/>
  </dgm:cxnLst>
  <dgm:bg>
    <a:solidFill>
      <a:schemeClr val="accent6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2C4292-DCDF-4E28-900B-B583AB3770A6}">
      <dsp:nvSpPr>
        <dsp:cNvPr id="0" name=""/>
        <dsp:cNvSpPr/>
      </dsp:nvSpPr>
      <dsp:spPr>
        <a:xfrm>
          <a:off x="956500" y="704092"/>
          <a:ext cx="4706898" cy="4706898"/>
        </a:xfrm>
        <a:prstGeom prst="blockArc">
          <a:avLst>
            <a:gd name="adj1" fmla="val 1188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EFFC7-C476-41BC-8B50-7968E303157E}">
      <dsp:nvSpPr>
        <dsp:cNvPr id="0" name=""/>
        <dsp:cNvSpPr/>
      </dsp:nvSpPr>
      <dsp:spPr>
        <a:xfrm>
          <a:off x="956500" y="704092"/>
          <a:ext cx="4706898" cy="4706898"/>
        </a:xfrm>
        <a:prstGeom prst="blockArc">
          <a:avLst>
            <a:gd name="adj1" fmla="val 7560000"/>
            <a:gd name="adj2" fmla="val 1188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5BE62-32F4-4D3A-A98A-877BF1BB88A0}">
      <dsp:nvSpPr>
        <dsp:cNvPr id="0" name=""/>
        <dsp:cNvSpPr/>
      </dsp:nvSpPr>
      <dsp:spPr>
        <a:xfrm>
          <a:off x="956500" y="704092"/>
          <a:ext cx="4706898" cy="4706898"/>
        </a:xfrm>
        <a:prstGeom prst="blockArc">
          <a:avLst>
            <a:gd name="adj1" fmla="val 3240000"/>
            <a:gd name="adj2" fmla="val 756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C1E737-25B6-4289-B555-93010B07FDDE}">
      <dsp:nvSpPr>
        <dsp:cNvPr id="0" name=""/>
        <dsp:cNvSpPr/>
      </dsp:nvSpPr>
      <dsp:spPr>
        <a:xfrm>
          <a:off x="956500" y="704092"/>
          <a:ext cx="4706898" cy="4706898"/>
        </a:xfrm>
        <a:prstGeom prst="blockArc">
          <a:avLst>
            <a:gd name="adj1" fmla="val 20520000"/>
            <a:gd name="adj2" fmla="val 324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62C45-53FC-4B9C-81E4-45ED8522A59F}">
      <dsp:nvSpPr>
        <dsp:cNvPr id="0" name=""/>
        <dsp:cNvSpPr/>
      </dsp:nvSpPr>
      <dsp:spPr>
        <a:xfrm>
          <a:off x="956500" y="704092"/>
          <a:ext cx="4706898" cy="4706898"/>
        </a:xfrm>
        <a:prstGeom prst="blockArc">
          <a:avLst>
            <a:gd name="adj1" fmla="val 16200000"/>
            <a:gd name="adj2" fmla="val 2052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A0F67-2CEC-4F89-8951-66AA62330969}">
      <dsp:nvSpPr>
        <dsp:cNvPr id="0" name=""/>
        <dsp:cNvSpPr/>
      </dsp:nvSpPr>
      <dsp:spPr>
        <a:xfrm>
          <a:off x="2227105" y="1974697"/>
          <a:ext cx="2165689" cy="21656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b="1" kern="1200" dirty="0" smtClean="0">
              <a:solidFill>
                <a:schemeClr val="tx1"/>
              </a:solidFill>
            </a:rPr>
            <a:t>ALUMNO</a:t>
          </a:r>
          <a:endParaRPr lang="es-MX" sz="2900" b="1" kern="1200" dirty="0">
            <a:solidFill>
              <a:schemeClr val="tx1"/>
            </a:solidFill>
          </a:endParaRPr>
        </a:p>
      </dsp:txBody>
      <dsp:txXfrm>
        <a:off x="2227105" y="1974697"/>
        <a:ext cx="2165689" cy="2165689"/>
      </dsp:txXfrm>
    </dsp:sp>
    <dsp:sp modelId="{4B86B44D-1A1E-4124-BCE6-B9E1E892A306}">
      <dsp:nvSpPr>
        <dsp:cNvPr id="0" name=""/>
        <dsp:cNvSpPr/>
      </dsp:nvSpPr>
      <dsp:spPr>
        <a:xfrm>
          <a:off x="2551958" y="676"/>
          <a:ext cx="1515982" cy="1515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PRIORIZA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2551958" y="676"/>
        <a:ext cx="1515982" cy="1515982"/>
      </dsp:txXfrm>
    </dsp:sp>
    <dsp:sp modelId="{D5D68069-868B-47F6-B887-4B324119C08E}">
      <dsp:nvSpPr>
        <dsp:cNvPr id="0" name=""/>
        <dsp:cNvSpPr/>
      </dsp:nvSpPr>
      <dsp:spPr>
        <a:xfrm>
          <a:off x="4738317" y="1589159"/>
          <a:ext cx="1515982" cy="1515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RETIENE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4738317" y="1589159"/>
        <a:ext cx="1515982" cy="1515982"/>
      </dsp:txXfrm>
    </dsp:sp>
    <dsp:sp modelId="{4B56AE82-7843-4924-A328-47D0996D89BF}">
      <dsp:nvSpPr>
        <dsp:cNvPr id="0" name=""/>
        <dsp:cNvSpPr/>
      </dsp:nvSpPr>
      <dsp:spPr>
        <a:xfrm>
          <a:off x="3821658" y="4159378"/>
          <a:ext cx="1679072" cy="1515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1"/>
              </a:solidFill>
            </a:rPr>
            <a:t>RECUERDA NUEVA INFORMACIÓN</a:t>
          </a:r>
          <a:endParaRPr lang="es-MX" sz="1400" b="1" kern="1200" dirty="0">
            <a:solidFill>
              <a:schemeClr val="tx1"/>
            </a:solidFill>
          </a:endParaRPr>
        </a:p>
      </dsp:txBody>
      <dsp:txXfrm>
        <a:off x="3821658" y="4159378"/>
        <a:ext cx="1679072" cy="1515982"/>
      </dsp:txXfrm>
    </dsp:sp>
    <dsp:sp modelId="{56D0AF37-E392-4236-BF4D-DAC0BED4F380}">
      <dsp:nvSpPr>
        <dsp:cNvPr id="0" name=""/>
        <dsp:cNvSpPr/>
      </dsp:nvSpPr>
      <dsp:spPr>
        <a:xfrm>
          <a:off x="1200714" y="4159378"/>
          <a:ext cx="1515982" cy="1515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PROCESA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1200714" y="4159378"/>
        <a:ext cx="1515982" cy="1515982"/>
      </dsp:txXfrm>
    </dsp:sp>
    <dsp:sp modelId="{3DBB73D7-F501-4ED5-9512-CDE4C9504B67}">
      <dsp:nvSpPr>
        <dsp:cNvPr id="0" name=""/>
        <dsp:cNvSpPr/>
      </dsp:nvSpPr>
      <dsp:spPr>
        <a:xfrm>
          <a:off x="365599" y="1589159"/>
          <a:ext cx="1515982" cy="15159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ORGANIZA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365599" y="1589159"/>
        <a:ext cx="1515982" cy="1515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50E-10E8-42B2-A043-9158D63440A6}" type="datetimeFigureOut">
              <a:rPr lang="es-MX" smtClean="0"/>
              <a:t>02/03/2011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AE9-68F0-4B45-BA6A-A21B284EE2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50E-10E8-42B2-A043-9158D63440A6}" type="datetimeFigureOut">
              <a:rPr lang="es-MX" smtClean="0"/>
              <a:t>02/03/2011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AE9-68F0-4B45-BA6A-A21B284EE2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50E-10E8-42B2-A043-9158D63440A6}" type="datetimeFigureOut">
              <a:rPr lang="es-MX" smtClean="0"/>
              <a:t>02/03/2011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AE9-68F0-4B45-BA6A-A21B284EE2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50E-10E8-42B2-A043-9158D63440A6}" type="datetimeFigureOut">
              <a:rPr lang="es-MX" smtClean="0"/>
              <a:t>02/03/2011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AE9-68F0-4B45-BA6A-A21B284EE2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50E-10E8-42B2-A043-9158D63440A6}" type="datetimeFigureOut">
              <a:rPr lang="es-MX" smtClean="0"/>
              <a:t>02/03/2011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AE9-68F0-4B45-BA6A-A21B284EE2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50E-10E8-42B2-A043-9158D63440A6}" type="datetimeFigureOut">
              <a:rPr lang="es-MX" smtClean="0"/>
              <a:t>02/03/2011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AE9-68F0-4B45-BA6A-A21B284EE2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50E-10E8-42B2-A043-9158D63440A6}" type="datetimeFigureOut">
              <a:rPr lang="es-MX" smtClean="0"/>
              <a:t>02/03/2011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AE9-68F0-4B45-BA6A-A21B284EE2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50E-10E8-42B2-A043-9158D63440A6}" type="datetimeFigureOut">
              <a:rPr lang="es-MX" smtClean="0"/>
              <a:t>02/03/2011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AE9-68F0-4B45-BA6A-A21B284EE2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50E-10E8-42B2-A043-9158D63440A6}" type="datetimeFigureOut">
              <a:rPr lang="es-MX" smtClean="0"/>
              <a:t>02/03/2011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AE9-68F0-4B45-BA6A-A21B284EE2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50E-10E8-42B2-A043-9158D63440A6}" type="datetimeFigureOut">
              <a:rPr lang="es-MX" smtClean="0"/>
              <a:t>02/03/2011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AE9-68F0-4B45-BA6A-A21B284EE2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E50E-10E8-42B2-A043-9158D63440A6}" type="datetimeFigureOut">
              <a:rPr lang="es-MX" smtClean="0"/>
              <a:t>02/03/2011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AE9-68F0-4B45-BA6A-A21B284EE2F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DE50E-10E8-42B2-A043-9158D63440A6}" type="datetimeFigureOut">
              <a:rPr lang="es-MX" smtClean="0"/>
              <a:t>02/03/2011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3AE9-68F0-4B45-BA6A-A21B284EE2F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Diagrama"/>
          <p:cNvGraphicFramePr/>
          <p:nvPr/>
        </p:nvGraphicFramePr>
        <p:xfrm>
          <a:off x="1000100" y="285728"/>
          <a:ext cx="66199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NAOMI</dc:creator>
  <cp:lastModifiedBy>NAOMI</cp:lastModifiedBy>
  <cp:revision>2</cp:revision>
  <dcterms:created xsi:type="dcterms:W3CDTF">2011-03-02T22:36:35Z</dcterms:created>
  <dcterms:modified xsi:type="dcterms:W3CDTF">2011-03-02T22:50:00Z</dcterms:modified>
</cp:coreProperties>
</file>