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7" r:id="rId6"/>
    <p:sldId id="259" r:id="rId7"/>
    <p:sldId id="269" r:id="rId8"/>
    <p:sldId id="270" r:id="rId9"/>
  </p:sldIdLst>
  <p:sldSz cx="9144000" cy="6858000" type="screen4x3"/>
  <p:notesSz cx="6858000" cy="9144000"/>
  <p:defaultTextStyle>
    <a:defPPr>
      <a:defRPr lang="es-P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CF19-6F33-4EC0-B013-42D17F96F3D2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F82A-0A5C-433D-BC6D-901B2DC18DC1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6AA9-F598-4544-B65F-84E90D192143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3BC2-4FBB-4439-8D3E-3C4D5D689B34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AB0F-589E-4CA1-A160-E23741770715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F335-BBF6-4CEE-B30E-BD290192F292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7FDD-725C-4D7D-BD56-73F1EFA5C58A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0496-6E99-4C5B-AC90-33381226F144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A5C2-148F-4660-9C19-8AE5402EDD07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7B2D-8A25-4D87-89D9-0EC367939B49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4435-C8E3-48A2-950B-1D0FABDB71AA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10EC-52CC-48E0-9BA7-E0AC0BEF15E5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4E46-DFC5-49D8-8123-C920909388E0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8C32-B60E-40FC-811A-41C8E044CB2F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EA44-5640-43EB-ADD1-AED3ED1AF94E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56F2-798B-4FDA-813C-774B9DDE190D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542A-BC47-4076-B109-1B8DC6F58D40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7741-9108-4E94-8B91-3304B940313E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9B1A6-9D30-43E2-AEB7-38886D1D8CC7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E7AD-F7D9-475C-8D2E-786DBA50AD48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180E-E32F-4727-9F38-67B7A3B6F9CD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6002-FDAA-49BF-A764-AF8C3B3EA84B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542AC-811E-42D9-83F3-2BDF585F4648}" type="datetimeFigureOut">
              <a:rPr lang="es-PA"/>
              <a:pPr>
                <a:defRPr/>
              </a:pPr>
              <a:t>02/09/2011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E049B72-2C8E-431F-9180-5999944A8A8D}" type="slidenum">
              <a:rPr lang="es-PA"/>
              <a:pPr>
                <a:defRPr/>
              </a:pPr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28" r:id="rId4"/>
    <p:sldLayoutId id="2147483736" r:id="rId5"/>
    <p:sldLayoutId id="2147483729" r:id="rId6"/>
    <p:sldLayoutId id="2147483730" r:id="rId7"/>
    <p:sldLayoutId id="2147483737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Didactics</a:t>
            </a:r>
            <a:endParaRPr lang="es-PA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approaches to the L2 Teaching</a:t>
            </a:r>
            <a:endParaRPr lang="es-P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55650" y="4508500"/>
            <a:ext cx="6781800" cy="1600200"/>
          </a:xfrm>
        </p:spPr>
        <p:txBody>
          <a:bodyPr/>
          <a:lstStyle/>
          <a:p>
            <a:pPr eaLnBrk="1" hangingPunct="1"/>
            <a:r>
              <a:rPr lang="en-US" smtClean="0"/>
              <a:t>The Natural Approach</a:t>
            </a:r>
            <a:endParaRPr lang="es-PA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PA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r="2603"/>
          <a:stretch>
            <a:fillRect/>
          </a:stretch>
        </p:blipFill>
        <p:spPr bwMode="auto">
          <a:xfrm>
            <a:off x="1004888" y="692150"/>
            <a:ext cx="71882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otched Right Arrow 3"/>
          <p:cNvSpPr/>
          <p:nvPr/>
        </p:nvSpPr>
        <p:spPr>
          <a:xfrm flipH="1">
            <a:off x="7031038" y="5257800"/>
            <a:ext cx="1357312" cy="7921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1983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err="1" smtClean="0"/>
              <a:t>Origins</a:t>
            </a:r>
            <a:endParaRPr lang="es-P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48680"/>
            <a:ext cx="7543800" cy="3886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was originated from the Total </a:t>
            </a:r>
            <a:r>
              <a:rPr lang="en-US" dirty="0"/>
              <a:t>Physical Response </a:t>
            </a:r>
            <a:r>
              <a:rPr lang="en-US" dirty="0" smtClean="0"/>
              <a:t>method.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Requirements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268760"/>
            <a:ext cx="7543800" cy="330324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need for a silent phase,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Learners must be as relaxed as possible during the learning process.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Keep focused on Language "acquisition" as opposed to language "processing",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Comprehensible input from the teacher.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Natural </a:t>
            </a:r>
            <a:r>
              <a:rPr lang="es-MX" dirty="0" err="1" smtClean="0"/>
              <a:t>Approach</a:t>
            </a:r>
            <a:r>
              <a:rPr lang="es-MX" dirty="0" smtClean="0"/>
              <a:t>: </a:t>
            </a:r>
            <a:r>
              <a:rPr lang="es-MX" dirty="0" err="1" smtClean="0"/>
              <a:t>Classes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Students listen - teacher using the target language communicatively from the very beginning.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Students are allowed to use their native language alongside the target language as part of the language learning process.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Teacher is focusing on meaning rather than form (unless the error is so drastic that it actually hinders meaning).</a:t>
            </a:r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err="1" smtClean="0"/>
              <a:t>Type</a:t>
            </a:r>
            <a:r>
              <a:rPr lang="es-MX" dirty="0" smtClean="0"/>
              <a:t> </a:t>
            </a:r>
            <a:r>
              <a:rPr lang="es-MX" dirty="0" smtClean="0"/>
              <a:t>of </a:t>
            </a:r>
            <a:r>
              <a:rPr lang="es-MX" dirty="0" err="1" smtClean="0"/>
              <a:t>Activities</a:t>
            </a:r>
            <a:endParaRPr lang="es-P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Games,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roleplays</a:t>
            </a:r>
            <a:r>
              <a:rPr lang="en-US" dirty="0" smtClean="0"/>
              <a:t>,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dialogues</a:t>
            </a:r>
            <a:r>
              <a:rPr lang="en-US" dirty="0" smtClean="0"/>
              <a:t>,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group work and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discussions.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Stages</a:t>
            </a:r>
            <a:r>
              <a:rPr lang="es-MX" dirty="0" smtClean="0"/>
              <a:t> of Natural </a:t>
            </a:r>
            <a:r>
              <a:rPr lang="es-MX" dirty="0" err="1" smtClean="0"/>
              <a:t>Approach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(1) Preproduction - developing listening skills;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(2) Early Production - students struggle with the language and make many errors which are corrected based on content and not structure;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(3) Extending Production - promoting fluency through a variety of more challenging activities.</a:t>
            </a:r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Critics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Natural </a:t>
            </a:r>
            <a:r>
              <a:rPr lang="es-MX" dirty="0" err="1" smtClean="0"/>
              <a:t>Approach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It is hard to determine which forms of language input will be "comprehensible" to the students.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 Teacher must be highly skilled. </a:t>
            </a:r>
            <a:endParaRPr lang="es-PA" b="1" dirty="0" smtClean="0">
              <a:solidFill>
                <a:srgbClr val="FF0000"/>
              </a:solidFill>
            </a:endParaRPr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528</TotalTime>
  <Words>220</Words>
  <Application>Microsoft Office PowerPoint</Application>
  <PresentationFormat>Presentación en pantalla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NewsPrint</vt:lpstr>
      <vt:lpstr>Didactics</vt:lpstr>
      <vt:lpstr>The Natural Approach</vt:lpstr>
      <vt:lpstr>Origins</vt:lpstr>
      <vt:lpstr>Requirements</vt:lpstr>
      <vt:lpstr>Natural Approach: Classes</vt:lpstr>
      <vt:lpstr>Type of Activities</vt:lpstr>
      <vt:lpstr>Stages of Natural Approach</vt:lpstr>
      <vt:lpstr>Critics of the Natural Approach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Didactics</dc:title>
  <dc:creator>Arthur</dc:creator>
  <cp:lastModifiedBy>Marisol Barraza</cp:lastModifiedBy>
  <cp:revision>28</cp:revision>
  <dcterms:created xsi:type="dcterms:W3CDTF">2011-02-09T01:56:26Z</dcterms:created>
  <dcterms:modified xsi:type="dcterms:W3CDTF">2011-02-09T14:15:48Z</dcterms:modified>
</cp:coreProperties>
</file>