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4A8378-C337-4C4F-8B52-AAB7920E5201}"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s-ES"/>
        </a:p>
      </dgm:t>
    </dgm:pt>
    <dgm:pt modelId="{B51B27B8-D361-4F43-8D9F-0DE4740514CC}">
      <dgm:prSet phldrT="[Texto]"/>
      <dgm:spPr/>
      <dgm:t>
        <a:bodyPr/>
        <a:lstStyle/>
        <a:p>
          <a:r>
            <a:rPr lang="es-ES" dirty="0" smtClean="0"/>
            <a:t> En el Anexo III de este real decreto se establece, para las diferentes áreas de la Educación primaria, el horario escolar que para cada ciclo corresponde a los contenidos básicos de las enseñanzas mínimas, de conformidad con lo dispuesto en el artículo 6.3 de la Ley Orgánica 2/2006, de 3 de mayo, de Educación. </a:t>
          </a:r>
          <a:endParaRPr lang="es-ES" dirty="0"/>
        </a:p>
      </dgm:t>
    </dgm:pt>
    <dgm:pt modelId="{80F537EA-D43A-4533-BEC0-AF39E3DCFED3}" type="parTrans" cxnId="{21E7CEF5-FB3C-4B50-839D-A8783E913225}">
      <dgm:prSet/>
      <dgm:spPr/>
      <dgm:t>
        <a:bodyPr/>
        <a:lstStyle/>
        <a:p>
          <a:endParaRPr lang="es-ES"/>
        </a:p>
      </dgm:t>
    </dgm:pt>
    <dgm:pt modelId="{BE305C0F-CFD9-426D-87BD-CB7055BD73A3}" type="sibTrans" cxnId="{21E7CEF5-FB3C-4B50-839D-A8783E913225}">
      <dgm:prSet/>
      <dgm:spPr/>
      <dgm:t>
        <a:bodyPr/>
        <a:lstStyle/>
        <a:p>
          <a:endParaRPr lang="es-ES"/>
        </a:p>
      </dgm:t>
    </dgm:pt>
    <dgm:pt modelId="{AEE4D62A-010E-440C-8A3A-61796BB065A5}">
      <dgm:prSet phldrT="[Texto]"/>
      <dgm:spPr/>
      <dgm:t>
        <a:bodyPr/>
        <a:lstStyle/>
        <a:p>
          <a:r>
            <a:rPr lang="es-ES" dirty="0" smtClean="0"/>
            <a:t>El horario asignado a las áreas debe entenderse como el tiempo necesario para el trabajo en cada una de ellas, sin menoscabo del carácter global e integrador de la etapa.</a:t>
          </a:r>
          <a:endParaRPr lang="es-ES" dirty="0"/>
        </a:p>
      </dgm:t>
    </dgm:pt>
    <dgm:pt modelId="{4A9ED7EC-85BD-4721-B4E1-D17AD9696062}" type="parTrans" cxnId="{67FB88C7-A36B-4CAB-AC1D-30E82120D287}">
      <dgm:prSet/>
      <dgm:spPr/>
      <dgm:t>
        <a:bodyPr/>
        <a:lstStyle/>
        <a:p>
          <a:endParaRPr lang="es-ES"/>
        </a:p>
      </dgm:t>
    </dgm:pt>
    <dgm:pt modelId="{B72086A7-D224-4D79-8712-EA5BDD85B6ED}" type="sibTrans" cxnId="{67FB88C7-A36B-4CAB-AC1D-30E82120D287}">
      <dgm:prSet/>
      <dgm:spPr/>
      <dgm:t>
        <a:bodyPr/>
        <a:lstStyle/>
        <a:p>
          <a:endParaRPr lang="es-ES"/>
        </a:p>
      </dgm:t>
    </dgm:pt>
    <dgm:pt modelId="{B0623808-9CC3-40A1-8748-01F6DB6B1BE7}" type="pres">
      <dgm:prSet presAssocID="{704A8378-C337-4C4F-8B52-AAB7920E5201}" presName="diagram" presStyleCnt="0">
        <dgm:presLayoutVars>
          <dgm:dir/>
          <dgm:resizeHandles val="exact"/>
        </dgm:presLayoutVars>
      </dgm:prSet>
      <dgm:spPr/>
      <dgm:t>
        <a:bodyPr/>
        <a:lstStyle/>
        <a:p>
          <a:endParaRPr lang="es-ES"/>
        </a:p>
      </dgm:t>
    </dgm:pt>
    <dgm:pt modelId="{64398F94-1953-44F9-A4B6-09DEE325A6EE}" type="pres">
      <dgm:prSet presAssocID="{B51B27B8-D361-4F43-8D9F-0DE4740514CC}" presName="node" presStyleLbl="node1" presStyleIdx="0" presStyleCnt="2" custScaleX="168610" custLinFactNeighborX="187">
        <dgm:presLayoutVars>
          <dgm:bulletEnabled val="1"/>
        </dgm:presLayoutVars>
      </dgm:prSet>
      <dgm:spPr/>
      <dgm:t>
        <a:bodyPr/>
        <a:lstStyle/>
        <a:p>
          <a:endParaRPr lang="es-ES"/>
        </a:p>
      </dgm:t>
    </dgm:pt>
    <dgm:pt modelId="{92ABFC5C-63D8-4A96-81EF-0A94CB075D9B}" type="pres">
      <dgm:prSet presAssocID="{BE305C0F-CFD9-426D-87BD-CB7055BD73A3}" presName="sibTrans" presStyleCnt="0"/>
      <dgm:spPr/>
      <dgm:t>
        <a:bodyPr/>
        <a:lstStyle/>
        <a:p>
          <a:endParaRPr lang="es-ES"/>
        </a:p>
      </dgm:t>
    </dgm:pt>
    <dgm:pt modelId="{DC52BE6F-C985-4DDB-BC07-8D0BEEA11A5B}" type="pres">
      <dgm:prSet presAssocID="{AEE4D62A-010E-440C-8A3A-61796BB065A5}" presName="node" presStyleLbl="node1" presStyleIdx="1" presStyleCnt="2" custScaleX="170628" custLinFactNeighborX="1084">
        <dgm:presLayoutVars>
          <dgm:bulletEnabled val="1"/>
        </dgm:presLayoutVars>
      </dgm:prSet>
      <dgm:spPr/>
      <dgm:t>
        <a:bodyPr/>
        <a:lstStyle/>
        <a:p>
          <a:endParaRPr lang="es-ES"/>
        </a:p>
      </dgm:t>
    </dgm:pt>
  </dgm:ptLst>
  <dgm:cxnLst>
    <dgm:cxn modelId="{B5CE2B5A-0048-418D-8C58-4A4656828CFB}" type="presOf" srcId="{B51B27B8-D361-4F43-8D9F-0DE4740514CC}" destId="{64398F94-1953-44F9-A4B6-09DEE325A6EE}" srcOrd="0" destOrd="0" presId="urn:microsoft.com/office/officeart/2005/8/layout/default"/>
    <dgm:cxn modelId="{028F721C-EBE3-4208-A317-68BBA3A56B63}" type="presOf" srcId="{704A8378-C337-4C4F-8B52-AAB7920E5201}" destId="{B0623808-9CC3-40A1-8748-01F6DB6B1BE7}" srcOrd="0" destOrd="0" presId="urn:microsoft.com/office/officeart/2005/8/layout/default"/>
    <dgm:cxn modelId="{21E7CEF5-FB3C-4B50-839D-A8783E913225}" srcId="{704A8378-C337-4C4F-8B52-AAB7920E5201}" destId="{B51B27B8-D361-4F43-8D9F-0DE4740514CC}" srcOrd="0" destOrd="0" parTransId="{80F537EA-D43A-4533-BEC0-AF39E3DCFED3}" sibTransId="{BE305C0F-CFD9-426D-87BD-CB7055BD73A3}"/>
    <dgm:cxn modelId="{67FB88C7-A36B-4CAB-AC1D-30E82120D287}" srcId="{704A8378-C337-4C4F-8B52-AAB7920E5201}" destId="{AEE4D62A-010E-440C-8A3A-61796BB065A5}" srcOrd="1" destOrd="0" parTransId="{4A9ED7EC-85BD-4721-B4E1-D17AD9696062}" sibTransId="{B72086A7-D224-4D79-8712-EA5BDD85B6ED}"/>
    <dgm:cxn modelId="{7EE18733-F008-49CF-90DD-B6D35A0210CA}" type="presOf" srcId="{AEE4D62A-010E-440C-8A3A-61796BB065A5}" destId="{DC52BE6F-C985-4DDB-BC07-8D0BEEA11A5B}" srcOrd="0" destOrd="0" presId="urn:microsoft.com/office/officeart/2005/8/layout/default"/>
    <dgm:cxn modelId="{3438E262-49AE-47BA-9909-61272646CD5F}" type="presParOf" srcId="{B0623808-9CC3-40A1-8748-01F6DB6B1BE7}" destId="{64398F94-1953-44F9-A4B6-09DEE325A6EE}" srcOrd="0" destOrd="0" presId="urn:microsoft.com/office/officeart/2005/8/layout/default"/>
    <dgm:cxn modelId="{E4EC22D3-4C3B-4970-9004-7314C249B0DC}" type="presParOf" srcId="{B0623808-9CC3-40A1-8748-01F6DB6B1BE7}" destId="{92ABFC5C-63D8-4A96-81EF-0A94CB075D9B}" srcOrd="1" destOrd="0" presId="urn:microsoft.com/office/officeart/2005/8/layout/default"/>
    <dgm:cxn modelId="{67F260BC-F618-499B-8E53-10F56C74D333}" type="presParOf" srcId="{B0623808-9CC3-40A1-8748-01F6DB6B1BE7}" destId="{DC52BE6F-C985-4DDB-BC07-8D0BEEA11A5B}" srcOrd="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91D610-35DF-406B-B991-141F49AF0AEB}" type="doc">
      <dgm:prSet loTypeId="urn:microsoft.com/office/officeart/2005/8/layout/process1" loCatId="process" qsTypeId="urn:microsoft.com/office/officeart/2005/8/quickstyle/3d2" qsCatId="3D" csTypeId="urn:microsoft.com/office/officeart/2005/8/colors/accent1_2" csCatId="accent1" phldr="1"/>
      <dgm:spPr/>
    </dgm:pt>
    <dgm:pt modelId="{BD597079-B5CC-4226-82CF-9F963ABBC26F}">
      <dgm:prSet phldrT="[Texto]"/>
      <dgm:spPr/>
      <dgm:t>
        <a:bodyPr/>
        <a:lstStyle/>
        <a:p>
          <a:r>
            <a:rPr lang="es-ES" dirty="0" smtClean="0"/>
            <a:t>En la Educación primaria, la acción tutorial orientará el proceso educativo individual y colectivo del alumnado</a:t>
          </a:r>
          <a:endParaRPr lang="es-ES" dirty="0"/>
        </a:p>
      </dgm:t>
    </dgm:pt>
    <dgm:pt modelId="{985258AC-7110-4B09-9978-F4FCA6951518}" type="parTrans" cxnId="{6D581C03-24AB-474C-BD54-CBF8463C6DAD}">
      <dgm:prSet/>
      <dgm:spPr/>
      <dgm:t>
        <a:bodyPr/>
        <a:lstStyle/>
        <a:p>
          <a:endParaRPr lang="es-ES"/>
        </a:p>
      </dgm:t>
    </dgm:pt>
    <dgm:pt modelId="{CC2B66C1-B1C5-4165-87E4-D607705650D2}" type="sibTrans" cxnId="{6D581C03-24AB-474C-BD54-CBF8463C6DAD}">
      <dgm:prSet/>
      <dgm:spPr/>
      <dgm:t>
        <a:bodyPr/>
        <a:lstStyle/>
        <a:p>
          <a:endParaRPr lang="es-ES"/>
        </a:p>
      </dgm:t>
    </dgm:pt>
    <dgm:pt modelId="{23CCE67F-7C7B-47F8-8E01-5992ED25554C}">
      <dgm:prSet phldrT="[Texto]"/>
      <dgm:spPr/>
      <dgm:t>
        <a:bodyPr/>
        <a:lstStyle/>
        <a:p>
          <a:r>
            <a:rPr lang="es-ES" dirty="0" smtClean="0"/>
            <a:t>El </a:t>
          </a:r>
          <a:r>
            <a:rPr lang="es-ES" dirty="0" smtClean="0"/>
            <a:t>profesor tutor coordinará la intervención educativa del conjunto del profesorado y mantendrá una relación permanente con la familia, a fin de facilitar el ejercicio de los derechos reconocidos en el artículo 4.1. d) y g) de la Ley Orgánica 8/1985, de 3 de julio, reguladora del Derecho a la Educación.</a:t>
          </a:r>
          <a:endParaRPr lang="es-ES" dirty="0"/>
        </a:p>
      </dgm:t>
    </dgm:pt>
    <dgm:pt modelId="{73705515-C527-4651-8BF8-871DF3FA44D4}" type="parTrans" cxnId="{33D5BD1C-7282-460B-ADEA-0F5DA4FB40A7}">
      <dgm:prSet/>
      <dgm:spPr/>
      <dgm:t>
        <a:bodyPr/>
        <a:lstStyle/>
        <a:p>
          <a:endParaRPr lang="es-ES"/>
        </a:p>
      </dgm:t>
    </dgm:pt>
    <dgm:pt modelId="{8637A6BB-94B0-4663-8052-9B9B7C52202D}" type="sibTrans" cxnId="{33D5BD1C-7282-460B-ADEA-0F5DA4FB40A7}">
      <dgm:prSet/>
      <dgm:spPr/>
      <dgm:t>
        <a:bodyPr/>
        <a:lstStyle/>
        <a:p>
          <a:endParaRPr lang="es-ES"/>
        </a:p>
      </dgm:t>
    </dgm:pt>
    <dgm:pt modelId="{EEF14965-B135-4495-B05C-674AEC66F341}" type="pres">
      <dgm:prSet presAssocID="{4B91D610-35DF-406B-B991-141F49AF0AEB}" presName="Name0" presStyleCnt="0">
        <dgm:presLayoutVars>
          <dgm:dir/>
          <dgm:resizeHandles val="exact"/>
        </dgm:presLayoutVars>
      </dgm:prSet>
      <dgm:spPr/>
    </dgm:pt>
    <dgm:pt modelId="{6C401223-CAF9-4A95-B965-4F2D811F0CEE}" type="pres">
      <dgm:prSet presAssocID="{BD597079-B5CC-4226-82CF-9F963ABBC26F}" presName="node" presStyleLbl="node1" presStyleIdx="0" presStyleCnt="2" custScaleY="89123">
        <dgm:presLayoutVars>
          <dgm:bulletEnabled val="1"/>
        </dgm:presLayoutVars>
      </dgm:prSet>
      <dgm:spPr/>
      <dgm:t>
        <a:bodyPr/>
        <a:lstStyle/>
        <a:p>
          <a:endParaRPr lang="es-ES"/>
        </a:p>
      </dgm:t>
    </dgm:pt>
    <dgm:pt modelId="{AE2184F8-52F4-40CD-9321-5C2B0F2A9B3A}" type="pres">
      <dgm:prSet presAssocID="{CC2B66C1-B1C5-4165-87E4-D607705650D2}" presName="sibTrans" presStyleLbl="sibTrans2D1" presStyleIdx="0" presStyleCnt="1"/>
      <dgm:spPr/>
      <dgm:t>
        <a:bodyPr/>
        <a:lstStyle/>
        <a:p>
          <a:endParaRPr lang="es-ES"/>
        </a:p>
      </dgm:t>
    </dgm:pt>
    <dgm:pt modelId="{04FCDA15-1B03-4403-B5E5-51F9FB11C662}" type="pres">
      <dgm:prSet presAssocID="{CC2B66C1-B1C5-4165-87E4-D607705650D2}" presName="connectorText" presStyleLbl="sibTrans2D1" presStyleIdx="0" presStyleCnt="1"/>
      <dgm:spPr/>
      <dgm:t>
        <a:bodyPr/>
        <a:lstStyle/>
        <a:p>
          <a:endParaRPr lang="es-ES"/>
        </a:p>
      </dgm:t>
    </dgm:pt>
    <dgm:pt modelId="{FFD5188A-01C8-47D6-BD42-4D604E653AFA}" type="pres">
      <dgm:prSet presAssocID="{23CCE67F-7C7B-47F8-8E01-5992ED25554C}" presName="node" presStyleLbl="node1" presStyleIdx="1" presStyleCnt="2" custScaleY="93691">
        <dgm:presLayoutVars>
          <dgm:bulletEnabled val="1"/>
        </dgm:presLayoutVars>
      </dgm:prSet>
      <dgm:spPr/>
      <dgm:t>
        <a:bodyPr/>
        <a:lstStyle/>
        <a:p>
          <a:endParaRPr lang="es-ES"/>
        </a:p>
      </dgm:t>
    </dgm:pt>
  </dgm:ptLst>
  <dgm:cxnLst>
    <dgm:cxn modelId="{33D5BD1C-7282-460B-ADEA-0F5DA4FB40A7}" srcId="{4B91D610-35DF-406B-B991-141F49AF0AEB}" destId="{23CCE67F-7C7B-47F8-8E01-5992ED25554C}" srcOrd="1" destOrd="0" parTransId="{73705515-C527-4651-8BF8-871DF3FA44D4}" sibTransId="{8637A6BB-94B0-4663-8052-9B9B7C52202D}"/>
    <dgm:cxn modelId="{A768F1FC-F48E-4CBD-A3D5-9FC3474A7D27}" type="presOf" srcId="{CC2B66C1-B1C5-4165-87E4-D607705650D2}" destId="{04FCDA15-1B03-4403-B5E5-51F9FB11C662}" srcOrd="1" destOrd="0" presId="urn:microsoft.com/office/officeart/2005/8/layout/process1"/>
    <dgm:cxn modelId="{6D581C03-24AB-474C-BD54-CBF8463C6DAD}" srcId="{4B91D610-35DF-406B-B991-141F49AF0AEB}" destId="{BD597079-B5CC-4226-82CF-9F963ABBC26F}" srcOrd="0" destOrd="0" parTransId="{985258AC-7110-4B09-9978-F4FCA6951518}" sibTransId="{CC2B66C1-B1C5-4165-87E4-D607705650D2}"/>
    <dgm:cxn modelId="{9FCE9A46-A24D-49A3-82D9-F59BE82F273E}" type="presOf" srcId="{23CCE67F-7C7B-47F8-8E01-5992ED25554C}" destId="{FFD5188A-01C8-47D6-BD42-4D604E653AFA}" srcOrd="0" destOrd="0" presId="urn:microsoft.com/office/officeart/2005/8/layout/process1"/>
    <dgm:cxn modelId="{97E0ACA9-DE1F-45DA-949C-511BC2FF907A}" type="presOf" srcId="{BD597079-B5CC-4226-82CF-9F963ABBC26F}" destId="{6C401223-CAF9-4A95-B965-4F2D811F0CEE}" srcOrd="0" destOrd="0" presId="urn:microsoft.com/office/officeart/2005/8/layout/process1"/>
    <dgm:cxn modelId="{7B6CBE1D-37A5-4406-93CB-DE8E3C6E2C7A}" type="presOf" srcId="{4B91D610-35DF-406B-B991-141F49AF0AEB}" destId="{EEF14965-B135-4495-B05C-674AEC66F341}" srcOrd="0" destOrd="0" presId="urn:microsoft.com/office/officeart/2005/8/layout/process1"/>
    <dgm:cxn modelId="{174949E0-9938-4403-8A47-63323297A44C}" type="presOf" srcId="{CC2B66C1-B1C5-4165-87E4-D607705650D2}" destId="{AE2184F8-52F4-40CD-9321-5C2B0F2A9B3A}" srcOrd="0" destOrd="0" presId="urn:microsoft.com/office/officeart/2005/8/layout/process1"/>
    <dgm:cxn modelId="{F710E2CE-7F81-413E-BE92-963B1C8B37B3}" type="presParOf" srcId="{EEF14965-B135-4495-B05C-674AEC66F341}" destId="{6C401223-CAF9-4A95-B965-4F2D811F0CEE}" srcOrd="0" destOrd="0" presId="urn:microsoft.com/office/officeart/2005/8/layout/process1"/>
    <dgm:cxn modelId="{B4088391-7A93-4A48-911F-951849426B8F}" type="presParOf" srcId="{EEF14965-B135-4495-B05C-674AEC66F341}" destId="{AE2184F8-52F4-40CD-9321-5C2B0F2A9B3A}" srcOrd="1" destOrd="0" presId="urn:microsoft.com/office/officeart/2005/8/layout/process1"/>
    <dgm:cxn modelId="{8A830127-F911-4B68-8E00-235928246F36}" type="presParOf" srcId="{AE2184F8-52F4-40CD-9321-5C2B0F2A9B3A}" destId="{04FCDA15-1B03-4403-B5E5-51F9FB11C662}" srcOrd="0" destOrd="0" presId="urn:microsoft.com/office/officeart/2005/8/layout/process1"/>
    <dgm:cxn modelId="{23EE62C5-8374-43A2-9458-5CF8070C08F3}" type="presParOf" srcId="{EEF14965-B135-4495-B05C-674AEC66F341}" destId="{FFD5188A-01C8-47D6-BD42-4D604E653AFA}"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99C3E9-251C-42FA-A4AB-8B3C7AE23D69}"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s-ES"/>
        </a:p>
      </dgm:t>
    </dgm:pt>
    <dgm:pt modelId="{596CCD79-3E53-4FE2-B135-989074CA369F}">
      <dgm:prSet phldrT="[Texto]"/>
      <dgm:spPr/>
      <dgm:t>
        <a:bodyPr/>
        <a:lstStyle/>
        <a:p>
          <a:r>
            <a:rPr lang="es-ES" dirty="0" smtClean="0"/>
            <a:t>1. La intervención educativa debe contemplar como principio la diversidad del alumnado, entendiendo que de este modo se garantiza el desarrollo de todos ellos a la vez que una atención personalizada en función de las necesidades de cada uno. </a:t>
          </a:r>
          <a:endParaRPr lang="es-ES" dirty="0"/>
        </a:p>
      </dgm:t>
    </dgm:pt>
    <dgm:pt modelId="{5ACD4720-8B77-4FA3-97EF-1D4E8AE465FD}" type="parTrans" cxnId="{6C0964E6-B2FC-4EAF-82F0-9CBA372995B0}">
      <dgm:prSet/>
      <dgm:spPr/>
      <dgm:t>
        <a:bodyPr/>
        <a:lstStyle/>
        <a:p>
          <a:endParaRPr lang="es-ES"/>
        </a:p>
      </dgm:t>
    </dgm:pt>
    <dgm:pt modelId="{DC71D57B-8FB5-47D5-954E-871B6E31C15E}" type="sibTrans" cxnId="{6C0964E6-B2FC-4EAF-82F0-9CBA372995B0}">
      <dgm:prSet/>
      <dgm:spPr/>
      <dgm:t>
        <a:bodyPr/>
        <a:lstStyle/>
        <a:p>
          <a:endParaRPr lang="es-ES"/>
        </a:p>
      </dgm:t>
    </dgm:pt>
    <dgm:pt modelId="{D1F0F141-EE57-4B0C-81E2-8CB34D36765D}">
      <dgm:prSet phldrT="[Texto]"/>
      <dgm:spPr/>
      <dgm:t>
        <a:bodyPr/>
        <a:lstStyle/>
        <a:p>
          <a:r>
            <a:rPr lang="es-ES" dirty="0" smtClean="0"/>
            <a:t>3. Para que el alumnado con necesidad específica de apoyo educativo al que se refiere el artículo 71 de la Ley Orgánica 2/2006, de 3 de mayo, de Educación, pueda alcanzar el máximo desarrollo de sus capacidades personales y los objetivos de la etapa, se establecerán las medidas curriculares y organizativas oportunas que aseguren su adecuado progreso.</a:t>
          </a:r>
          <a:endParaRPr lang="es-ES" dirty="0"/>
        </a:p>
      </dgm:t>
    </dgm:pt>
    <dgm:pt modelId="{92C8E588-1EAF-48C9-B3CC-4F1E4CC0A553}" type="parTrans" cxnId="{71606100-1FD4-47DD-846C-C8C25AB81B9A}">
      <dgm:prSet/>
      <dgm:spPr/>
      <dgm:t>
        <a:bodyPr/>
        <a:lstStyle/>
        <a:p>
          <a:endParaRPr lang="es-ES"/>
        </a:p>
      </dgm:t>
    </dgm:pt>
    <dgm:pt modelId="{0076879A-0CBF-4FEE-9465-93F553F30DFA}" type="sibTrans" cxnId="{71606100-1FD4-47DD-846C-C8C25AB81B9A}">
      <dgm:prSet/>
      <dgm:spPr/>
      <dgm:t>
        <a:bodyPr/>
        <a:lstStyle/>
        <a:p>
          <a:endParaRPr lang="es-ES"/>
        </a:p>
      </dgm:t>
    </dgm:pt>
    <dgm:pt modelId="{7A0E87A3-FF2A-4498-846A-3493B1FDB872}">
      <dgm:prSet phldrT="[Texto]"/>
      <dgm:spPr/>
      <dgm:t>
        <a:bodyPr/>
        <a:lstStyle/>
        <a:p>
          <a:r>
            <a:rPr lang="es-ES" dirty="0" smtClean="0"/>
            <a:t>2. Los mecanismos de refuerzo que deberán ponerse en práctica tan pronto como se detecten dificultades de aprendizaje, serán tanto organizativos como curriculares. Entre estas medidas podrán considerarse el apoyo en el grupo ordinario, los agrupamientos flexibles o las adaptaciones del currículo. </a:t>
          </a:r>
          <a:endParaRPr lang="es-ES" dirty="0"/>
        </a:p>
      </dgm:t>
    </dgm:pt>
    <dgm:pt modelId="{24C7F5AC-ED40-4685-808D-EE05D3874CE2}" type="parTrans" cxnId="{1184938E-B19F-4E6E-8324-1AC39BE8C570}">
      <dgm:prSet/>
      <dgm:spPr/>
      <dgm:t>
        <a:bodyPr/>
        <a:lstStyle/>
        <a:p>
          <a:endParaRPr lang="es-ES"/>
        </a:p>
      </dgm:t>
    </dgm:pt>
    <dgm:pt modelId="{67CCC9D7-340C-4C90-99F8-898AFC57935A}" type="sibTrans" cxnId="{1184938E-B19F-4E6E-8324-1AC39BE8C570}">
      <dgm:prSet/>
      <dgm:spPr/>
      <dgm:t>
        <a:bodyPr/>
        <a:lstStyle/>
        <a:p>
          <a:endParaRPr lang="es-ES"/>
        </a:p>
      </dgm:t>
    </dgm:pt>
    <dgm:pt modelId="{D5BD5DD9-88E3-446E-B75E-06C5B253493A}" type="pres">
      <dgm:prSet presAssocID="{AB99C3E9-251C-42FA-A4AB-8B3C7AE23D69}" presName="Name0" presStyleCnt="0">
        <dgm:presLayoutVars>
          <dgm:dir/>
          <dgm:animLvl val="lvl"/>
          <dgm:resizeHandles val="exact"/>
        </dgm:presLayoutVars>
      </dgm:prSet>
      <dgm:spPr/>
      <dgm:t>
        <a:bodyPr/>
        <a:lstStyle/>
        <a:p>
          <a:endParaRPr lang="es-ES"/>
        </a:p>
      </dgm:t>
    </dgm:pt>
    <dgm:pt modelId="{8F30B94E-7A37-400C-AC52-9931B98CEFB6}" type="pres">
      <dgm:prSet presAssocID="{596CCD79-3E53-4FE2-B135-989074CA369F}" presName="linNode" presStyleCnt="0"/>
      <dgm:spPr/>
      <dgm:t>
        <a:bodyPr/>
        <a:lstStyle/>
        <a:p>
          <a:endParaRPr lang="es-ES"/>
        </a:p>
      </dgm:t>
    </dgm:pt>
    <dgm:pt modelId="{C0183B9A-DFF3-4793-BA18-07B3D90FFE17}" type="pres">
      <dgm:prSet presAssocID="{596CCD79-3E53-4FE2-B135-989074CA369F}" presName="parentText" presStyleLbl="node1" presStyleIdx="0" presStyleCnt="3" custScaleX="214358">
        <dgm:presLayoutVars>
          <dgm:chMax val="1"/>
          <dgm:bulletEnabled val="1"/>
        </dgm:presLayoutVars>
      </dgm:prSet>
      <dgm:spPr/>
      <dgm:t>
        <a:bodyPr/>
        <a:lstStyle/>
        <a:p>
          <a:endParaRPr lang="es-ES"/>
        </a:p>
      </dgm:t>
    </dgm:pt>
    <dgm:pt modelId="{3C780D7E-5413-48A6-928C-B63573D3D08A}" type="pres">
      <dgm:prSet presAssocID="{DC71D57B-8FB5-47D5-954E-871B6E31C15E}" presName="sp" presStyleCnt="0"/>
      <dgm:spPr/>
      <dgm:t>
        <a:bodyPr/>
        <a:lstStyle/>
        <a:p>
          <a:endParaRPr lang="es-ES"/>
        </a:p>
      </dgm:t>
    </dgm:pt>
    <dgm:pt modelId="{5B5B319F-6B87-43A7-9F61-66AA81BE2C27}" type="pres">
      <dgm:prSet presAssocID="{7A0E87A3-FF2A-4498-846A-3493B1FDB872}" presName="linNode" presStyleCnt="0"/>
      <dgm:spPr/>
      <dgm:t>
        <a:bodyPr/>
        <a:lstStyle/>
        <a:p>
          <a:endParaRPr lang="es-ES"/>
        </a:p>
      </dgm:t>
    </dgm:pt>
    <dgm:pt modelId="{CEE877C3-FFA2-43CF-98BF-37E5D6EDE9F3}" type="pres">
      <dgm:prSet presAssocID="{7A0E87A3-FF2A-4498-846A-3493B1FDB872}" presName="parentText" presStyleLbl="node1" presStyleIdx="1" presStyleCnt="3" custScaleX="215239">
        <dgm:presLayoutVars>
          <dgm:chMax val="1"/>
          <dgm:bulletEnabled val="1"/>
        </dgm:presLayoutVars>
      </dgm:prSet>
      <dgm:spPr/>
      <dgm:t>
        <a:bodyPr/>
        <a:lstStyle/>
        <a:p>
          <a:endParaRPr lang="es-ES"/>
        </a:p>
      </dgm:t>
    </dgm:pt>
    <dgm:pt modelId="{DF4A3136-9711-4F71-8E1C-EDB4062F509B}" type="pres">
      <dgm:prSet presAssocID="{67CCC9D7-340C-4C90-99F8-898AFC57935A}" presName="sp" presStyleCnt="0"/>
      <dgm:spPr/>
      <dgm:t>
        <a:bodyPr/>
        <a:lstStyle/>
        <a:p>
          <a:endParaRPr lang="es-ES"/>
        </a:p>
      </dgm:t>
    </dgm:pt>
    <dgm:pt modelId="{0BA7ECED-1F26-4F6B-8FB6-82D215C5B7F0}" type="pres">
      <dgm:prSet presAssocID="{D1F0F141-EE57-4B0C-81E2-8CB34D36765D}" presName="linNode" presStyleCnt="0"/>
      <dgm:spPr/>
      <dgm:t>
        <a:bodyPr/>
        <a:lstStyle/>
        <a:p>
          <a:endParaRPr lang="es-ES"/>
        </a:p>
      </dgm:t>
    </dgm:pt>
    <dgm:pt modelId="{674F1867-7279-4B42-8072-D2F25F7585BF}" type="pres">
      <dgm:prSet presAssocID="{D1F0F141-EE57-4B0C-81E2-8CB34D36765D}" presName="parentText" presStyleLbl="node1" presStyleIdx="2" presStyleCnt="3" custScaleX="215239">
        <dgm:presLayoutVars>
          <dgm:chMax val="1"/>
          <dgm:bulletEnabled val="1"/>
        </dgm:presLayoutVars>
      </dgm:prSet>
      <dgm:spPr/>
      <dgm:t>
        <a:bodyPr/>
        <a:lstStyle/>
        <a:p>
          <a:endParaRPr lang="es-ES"/>
        </a:p>
      </dgm:t>
    </dgm:pt>
  </dgm:ptLst>
  <dgm:cxnLst>
    <dgm:cxn modelId="{954913BF-4A3B-428E-BA03-708041170348}" type="presOf" srcId="{7A0E87A3-FF2A-4498-846A-3493B1FDB872}" destId="{CEE877C3-FFA2-43CF-98BF-37E5D6EDE9F3}" srcOrd="0" destOrd="0" presId="urn:microsoft.com/office/officeart/2005/8/layout/vList5"/>
    <dgm:cxn modelId="{CB6B4F28-B021-49BD-A898-EBCBF97E28CA}" type="presOf" srcId="{AB99C3E9-251C-42FA-A4AB-8B3C7AE23D69}" destId="{D5BD5DD9-88E3-446E-B75E-06C5B253493A}" srcOrd="0" destOrd="0" presId="urn:microsoft.com/office/officeart/2005/8/layout/vList5"/>
    <dgm:cxn modelId="{1184938E-B19F-4E6E-8324-1AC39BE8C570}" srcId="{AB99C3E9-251C-42FA-A4AB-8B3C7AE23D69}" destId="{7A0E87A3-FF2A-4498-846A-3493B1FDB872}" srcOrd="1" destOrd="0" parTransId="{24C7F5AC-ED40-4685-808D-EE05D3874CE2}" sibTransId="{67CCC9D7-340C-4C90-99F8-898AFC57935A}"/>
    <dgm:cxn modelId="{588AC7D7-F875-42D6-9974-53BC9BFC74B9}" type="presOf" srcId="{D1F0F141-EE57-4B0C-81E2-8CB34D36765D}" destId="{674F1867-7279-4B42-8072-D2F25F7585BF}" srcOrd="0" destOrd="0" presId="urn:microsoft.com/office/officeart/2005/8/layout/vList5"/>
    <dgm:cxn modelId="{6C0964E6-B2FC-4EAF-82F0-9CBA372995B0}" srcId="{AB99C3E9-251C-42FA-A4AB-8B3C7AE23D69}" destId="{596CCD79-3E53-4FE2-B135-989074CA369F}" srcOrd="0" destOrd="0" parTransId="{5ACD4720-8B77-4FA3-97EF-1D4E8AE465FD}" sibTransId="{DC71D57B-8FB5-47D5-954E-871B6E31C15E}"/>
    <dgm:cxn modelId="{85978743-411A-414B-86E1-31BDB682E51E}" type="presOf" srcId="{596CCD79-3E53-4FE2-B135-989074CA369F}" destId="{C0183B9A-DFF3-4793-BA18-07B3D90FFE17}" srcOrd="0" destOrd="0" presId="urn:microsoft.com/office/officeart/2005/8/layout/vList5"/>
    <dgm:cxn modelId="{71606100-1FD4-47DD-846C-C8C25AB81B9A}" srcId="{AB99C3E9-251C-42FA-A4AB-8B3C7AE23D69}" destId="{D1F0F141-EE57-4B0C-81E2-8CB34D36765D}" srcOrd="2" destOrd="0" parTransId="{92C8E588-1EAF-48C9-B3CC-4F1E4CC0A553}" sibTransId="{0076879A-0CBF-4FEE-9465-93F553F30DFA}"/>
    <dgm:cxn modelId="{EBEA661C-F994-48EF-B491-AEC1D0F6A8DF}" type="presParOf" srcId="{D5BD5DD9-88E3-446E-B75E-06C5B253493A}" destId="{8F30B94E-7A37-400C-AC52-9931B98CEFB6}" srcOrd="0" destOrd="0" presId="urn:microsoft.com/office/officeart/2005/8/layout/vList5"/>
    <dgm:cxn modelId="{99C5C56C-700D-41F3-AD9B-D1B71789832F}" type="presParOf" srcId="{8F30B94E-7A37-400C-AC52-9931B98CEFB6}" destId="{C0183B9A-DFF3-4793-BA18-07B3D90FFE17}" srcOrd="0" destOrd="0" presId="urn:microsoft.com/office/officeart/2005/8/layout/vList5"/>
    <dgm:cxn modelId="{569E294F-DEFF-4D6C-9F0D-5EE5C430115F}" type="presParOf" srcId="{D5BD5DD9-88E3-446E-B75E-06C5B253493A}" destId="{3C780D7E-5413-48A6-928C-B63573D3D08A}" srcOrd="1" destOrd="0" presId="urn:microsoft.com/office/officeart/2005/8/layout/vList5"/>
    <dgm:cxn modelId="{0A620B4A-817C-4F5A-A460-0E7B76C25A94}" type="presParOf" srcId="{D5BD5DD9-88E3-446E-B75E-06C5B253493A}" destId="{5B5B319F-6B87-43A7-9F61-66AA81BE2C27}" srcOrd="2" destOrd="0" presId="urn:microsoft.com/office/officeart/2005/8/layout/vList5"/>
    <dgm:cxn modelId="{24499B1D-DC5B-4048-8195-361325A8512E}" type="presParOf" srcId="{5B5B319F-6B87-43A7-9F61-66AA81BE2C27}" destId="{CEE877C3-FFA2-43CF-98BF-37E5D6EDE9F3}" srcOrd="0" destOrd="0" presId="urn:microsoft.com/office/officeart/2005/8/layout/vList5"/>
    <dgm:cxn modelId="{67EBD51D-87CC-4ED2-82BF-E74DA939D701}" type="presParOf" srcId="{D5BD5DD9-88E3-446E-B75E-06C5B253493A}" destId="{DF4A3136-9711-4F71-8E1C-EDB4062F509B}" srcOrd="3" destOrd="0" presId="urn:microsoft.com/office/officeart/2005/8/layout/vList5"/>
    <dgm:cxn modelId="{102DABDD-9DF6-45D8-A343-48EDA7477297}" type="presParOf" srcId="{D5BD5DD9-88E3-446E-B75E-06C5B253493A}" destId="{0BA7ECED-1F26-4F6B-8FB6-82D215C5B7F0}" srcOrd="4" destOrd="0" presId="urn:microsoft.com/office/officeart/2005/8/layout/vList5"/>
    <dgm:cxn modelId="{FE1AE9DE-F4CD-4176-8F1E-4317852E1BB9}" type="presParOf" srcId="{0BA7ECED-1F26-4F6B-8FB6-82D215C5B7F0}" destId="{674F1867-7279-4B42-8072-D2F25F7585BF}"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F678CC-8CE6-496C-A3A4-3E1EAED925D0}"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s-ES"/>
        </a:p>
      </dgm:t>
    </dgm:pt>
    <dgm:pt modelId="{6E75BEB5-1523-46A8-AA39-8D0524DCE8F2}">
      <dgm:prSet phldrT="[Texto]"/>
      <dgm:spPr/>
      <dgm:t>
        <a:bodyPr/>
        <a:lstStyle/>
        <a:p>
          <a:r>
            <a:rPr lang="es-ES" dirty="0" smtClean="0"/>
            <a:t>4. Las administraciones educativas, con el fin de facilitar la accesibilidad al currículo, establecerán los procedimientos oportunos cuando sea necesario realizar adaptaciones que se aparten significativamente de los contenidos y criterios de evaluación del currículo, a fin de atender al alumnado con necesidades educativas especiales que las precisen, a los que se refiere el artículo 73 de la Ley Orgánica 2/2006, de 3 de mayo, de Educación</a:t>
          </a:r>
          <a:endParaRPr lang="es-ES" dirty="0"/>
        </a:p>
      </dgm:t>
    </dgm:pt>
    <dgm:pt modelId="{5C96DB86-362D-4531-A41D-2C380CB75CFE}" type="parTrans" cxnId="{B009A287-CC67-487B-85E6-2C486CF9E062}">
      <dgm:prSet/>
      <dgm:spPr/>
      <dgm:t>
        <a:bodyPr/>
        <a:lstStyle/>
        <a:p>
          <a:endParaRPr lang="es-ES"/>
        </a:p>
      </dgm:t>
    </dgm:pt>
    <dgm:pt modelId="{F86A4E91-EB3E-4591-ABD1-E3092ADCB57C}" type="sibTrans" cxnId="{B009A287-CC67-487B-85E6-2C486CF9E062}">
      <dgm:prSet/>
      <dgm:spPr/>
      <dgm:t>
        <a:bodyPr/>
        <a:lstStyle/>
        <a:p>
          <a:endParaRPr lang="es-ES"/>
        </a:p>
      </dgm:t>
    </dgm:pt>
    <dgm:pt modelId="{E57D2290-2865-488F-811A-6E02FF398C37}">
      <dgm:prSet phldrT="[Texto]"/>
      <dgm:spPr/>
      <dgm:t>
        <a:bodyPr/>
        <a:lstStyle/>
        <a:p>
          <a:r>
            <a:rPr lang="es-ES" dirty="0" smtClean="0"/>
            <a:t>5. La escolarización del alumnado que se incorpora tardíamente al sistema educativo a los que se refiere el artículo 78 de la Ley Orgánica 2/2006, de 3 de mayo, de Educación, se realizará atendiendo a sus circunstancias, conocimientos, edad e historial académico. </a:t>
          </a:r>
        </a:p>
        <a:p>
          <a:r>
            <a:rPr lang="es-ES" dirty="0" smtClean="0"/>
            <a:t>Cuando presenten graves carencias en la lengua de escolarización del centro, recibirán una atención específica que será, en todo caso, simultánea a su escolarización en los grupos ordinarios, con los que compartirán el mayor tiempo posible del horario semanal. </a:t>
          </a:r>
          <a:endParaRPr lang="es-ES" dirty="0"/>
        </a:p>
      </dgm:t>
    </dgm:pt>
    <dgm:pt modelId="{0E341E02-155F-431D-A9EC-9A808627FD2E}" type="parTrans" cxnId="{C16CFFEF-F74D-4F36-8279-8C85F2D1EADD}">
      <dgm:prSet/>
      <dgm:spPr/>
      <dgm:t>
        <a:bodyPr/>
        <a:lstStyle/>
        <a:p>
          <a:endParaRPr lang="es-ES"/>
        </a:p>
      </dgm:t>
    </dgm:pt>
    <dgm:pt modelId="{CDBF9F7E-D5DA-49D7-9BA5-525B4F540495}" type="sibTrans" cxnId="{C16CFFEF-F74D-4F36-8279-8C85F2D1EADD}">
      <dgm:prSet/>
      <dgm:spPr/>
      <dgm:t>
        <a:bodyPr/>
        <a:lstStyle/>
        <a:p>
          <a:endParaRPr lang="es-ES"/>
        </a:p>
      </dgm:t>
    </dgm:pt>
    <dgm:pt modelId="{6074C2B2-6AFD-46E6-A263-900951F96C5E}">
      <dgm:prSet phldrT="[Texto]"/>
      <dgm:spPr/>
      <dgm:t>
        <a:bodyPr/>
        <a:lstStyle/>
        <a:p>
          <a:r>
            <a:rPr lang="es-ES" smtClean="0"/>
            <a:t>6. La escolarización del alumnado con altas capacidades intelectuales, identificado como tal por el personal con la debida cualificación y en los términos que determinen las administraciones educativas, se flexibilizará, en los términos que determina la normativa vigente, de forma que pueda anticiparse un curso el inicio de la escolarización en la etapa o reducirse la duración de la misma, cuando se prevea que son éstas las medidas más adecuadas para el desarrollo de su equilibrio personal y su socialización.</a:t>
          </a:r>
          <a:endParaRPr lang="es-ES"/>
        </a:p>
      </dgm:t>
    </dgm:pt>
    <dgm:pt modelId="{3FA26DED-892A-4259-A424-45967F7A36D3}" type="parTrans" cxnId="{BD375249-1163-4F24-B8C4-F65391D040BF}">
      <dgm:prSet/>
      <dgm:spPr/>
      <dgm:t>
        <a:bodyPr/>
        <a:lstStyle/>
        <a:p>
          <a:endParaRPr lang="es-ES"/>
        </a:p>
      </dgm:t>
    </dgm:pt>
    <dgm:pt modelId="{541003CF-ED87-4ABB-B948-2E26E4948399}" type="sibTrans" cxnId="{BD375249-1163-4F24-B8C4-F65391D040BF}">
      <dgm:prSet/>
      <dgm:spPr/>
      <dgm:t>
        <a:bodyPr/>
        <a:lstStyle/>
        <a:p>
          <a:endParaRPr lang="es-ES"/>
        </a:p>
      </dgm:t>
    </dgm:pt>
    <dgm:pt modelId="{E9A1BD26-C597-4EE7-8E7C-B19C0A2CF4B2}" type="pres">
      <dgm:prSet presAssocID="{F1F678CC-8CE6-496C-A3A4-3E1EAED925D0}" presName="Name0" presStyleCnt="0">
        <dgm:presLayoutVars>
          <dgm:dir/>
          <dgm:animLvl val="lvl"/>
          <dgm:resizeHandles val="exact"/>
        </dgm:presLayoutVars>
      </dgm:prSet>
      <dgm:spPr/>
    </dgm:pt>
    <dgm:pt modelId="{C6CCFB04-FD18-45F1-9544-271D95301AEE}" type="pres">
      <dgm:prSet presAssocID="{6E75BEB5-1523-46A8-AA39-8D0524DCE8F2}" presName="linNode" presStyleCnt="0"/>
      <dgm:spPr/>
    </dgm:pt>
    <dgm:pt modelId="{3BFDE91E-6A73-42D9-98BD-8FD2A4A6DACD}" type="pres">
      <dgm:prSet presAssocID="{6E75BEB5-1523-46A8-AA39-8D0524DCE8F2}" presName="parentText" presStyleLbl="node1" presStyleIdx="0" presStyleCnt="3" custScaleX="230302">
        <dgm:presLayoutVars>
          <dgm:chMax val="1"/>
          <dgm:bulletEnabled val="1"/>
        </dgm:presLayoutVars>
      </dgm:prSet>
      <dgm:spPr/>
      <dgm:t>
        <a:bodyPr/>
        <a:lstStyle/>
        <a:p>
          <a:endParaRPr lang="es-ES"/>
        </a:p>
      </dgm:t>
    </dgm:pt>
    <dgm:pt modelId="{B703A539-ADCB-4D57-A309-3B8C8076AB55}" type="pres">
      <dgm:prSet presAssocID="{F86A4E91-EB3E-4591-ABD1-E3092ADCB57C}" presName="sp" presStyleCnt="0"/>
      <dgm:spPr/>
    </dgm:pt>
    <dgm:pt modelId="{F2791BAE-7E94-42C4-BB04-B7F8DC0A81E6}" type="pres">
      <dgm:prSet presAssocID="{E57D2290-2865-488F-811A-6E02FF398C37}" presName="linNode" presStyleCnt="0"/>
      <dgm:spPr/>
    </dgm:pt>
    <dgm:pt modelId="{1F2B622F-8DBD-4155-A516-D3C61372C7BC}" type="pres">
      <dgm:prSet presAssocID="{E57D2290-2865-488F-811A-6E02FF398C37}" presName="parentText" presStyleLbl="node1" presStyleIdx="1" presStyleCnt="3" custScaleX="230302">
        <dgm:presLayoutVars>
          <dgm:chMax val="1"/>
          <dgm:bulletEnabled val="1"/>
        </dgm:presLayoutVars>
      </dgm:prSet>
      <dgm:spPr/>
      <dgm:t>
        <a:bodyPr/>
        <a:lstStyle/>
        <a:p>
          <a:endParaRPr lang="es-ES"/>
        </a:p>
      </dgm:t>
    </dgm:pt>
    <dgm:pt modelId="{5A3D2E23-D6A0-4F70-9B54-206FF3F4DD00}" type="pres">
      <dgm:prSet presAssocID="{CDBF9F7E-D5DA-49D7-9BA5-525B4F540495}" presName="sp" presStyleCnt="0"/>
      <dgm:spPr/>
    </dgm:pt>
    <dgm:pt modelId="{8D373104-16C9-4B6A-A84B-B94B69200200}" type="pres">
      <dgm:prSet presAssocID="{6074C2B2-6AFD-46E6-A263-900951F96C5E}" presName="linNode" presStyleCnt="0"/>
      <dgm:spPr/>
    </dgm:pt>
    <dgm:pt modelId="{A07A8342-70F0-4B14-911C-E7AF665626D5}" type="pres">
      <dgm:prSet presAssocID="{6074C2B2-6AFD-46E6-A263-900951F96C5E}" presName="parentText" presStyleLbl="node1" presStyleIdx="2" presStyleCnt="3" custScaleX="232076" custLinFactNeighborX="1771" custLinFactNeighborY="1202">
        <dgm:presLayoutVars>
          <dgm:chMax val="1"/>
          <dgm:bulletEnabled val="1"/>
        </dgm:presLayoutVars>
      </dgm:prSet>
      <dgm:spPr/>
      <dgm:t>
        <a:bodyPr/>
        <a:lstStyle/>
        <a:p>
          <a:endParaRPr lang="es-ES"/>
        </a:p>
      </dgm:t>
    </dgm:pt>
  </dgm:ptLst>
  <dgm:cxnLst>
    <dgm:cxn modelId="{BD375249-1163-4F24-B8C4-F65391D040BF}" srcId="{F1F678CC-8CE6-496C-A3A4-3E1EAED925D0}" destId="{6074C2B2-6AFD-46E6-A263-900951F96C5E}" srcOrd="2" destOrd="0" parTransId="{3FA26DED-892A-4259-A424-45967F7A36D3}" sibTransId="{541003CF-ED87-4ABB-B948-2E26E4948399}"/>
    <dgm:cxn modelId="{76C0459B-28F5-477B-92BE-82320D26FB5F}" type="presOf" srcId="{6074C2B2-6AFD-46E6-A263-900951F96C5E}" destId="{A07A8342-70F0-4B14-911C-E7AF665626D5}" srcOrd="0" destOrd="0" presId="urn:microsoft.com/office/officeart/2005/8/layout/vList5"/>
    <dgm:cxn modelId="{C16CFFEF-F74D-4F36-8279-8C85F2D1EADD}" srcId="{F1F678CC-8CE6-496C-A3A4-3E1EAED925D0}" destId="{E57D2290-2865-488F-811A-6E02FF398C37}" srcOrd="1" destOrd="0" parTransId="{0E341E02-155F-431D-A9EC-9A808627FD2E}" sibTransId="{CDBF9F7E-D5DA-49D7-9BA5-525B4F540495}"/>
    <dgm:cxn modelId="{1766A2FB-A7D7-4083-B210-C75245A1976F}" type="presOf" srcId="{6E75BEB5-1523-46A8-AA39-8D0524DCE8F2}" destId="{3BFDE91E-6A73-42D9-98BD-8FD2A4A6DACD}" srcOrd="0" destOrd="0" presId="urn:microsoft.com/office/officeart/2005/8/layout/vList5"/>
    <dgm:cxn modelId="{B009A287-CC67-487B-85E6-2C486CF9E062}" srcId="{F1F678CC-8CE6-496C-A3A4-3E1EAED925D0}" destId="{6E75BEB5-1523-46A8-AA39-8D0524DCE8F2}" srcOrd="0" destOrd="0" parTransId="{5C96DB86-362D-4531-A41D-2C380CB75CFE}" sibTransId="{F86A4E91-EB3E-4591-ABD1-E3092ADCB57C}"/>
    <dgm:cxn modelId="{1BF3FC06-F27A-4F0E-9397-0733F75B30B9}" type="presOf" srcId="{F1F678CC-8CE6-496C-A3A4-3E1EAED925D0}" destId="{E9A1BD26-C597-4EE7-8E7C-B19C0A2CF4B2}" srcOrd="0" destOrd="0" presId="urn:microsoft.com/office/officeart/2005/8/layout/vList5"/>
    <dgm:cxn modelId="{A940115C-74B5-40A4-B6FA-B72D9EB379EE}" type="presOf" srcId="{E57D2290-2865-488F-811A-6E02FF398C37}" destId="{1F2B622F-8DBD-4155-A516-D3C61372C7BC}" srcOrd="0" destOrd="0" presId="urn:microsoft.com/office/officeart/2005/8/layout/vList5"/>
    <dgm:cxn modelId="{4819AC5C-46F0-4F6A-B974-C745ADBB2335}" type="presParOf" srcId="{E9A1BD26-C597-4EE7-8E7C-B19C0A2CF4B2}" destId="{C6CCFB04-FD18-45F1-9544-271D95301AEE}" srcOrd="0" destOrd="0" presId="urn:microsoft.com/office/officeart/2005/8/layout/vList5"/>
    <dgm:cxn modelId="{8716DD9F-79F2-4EB1-A516-420AF0F7E728}" type="presParOf" srcId="{C6CCFB04-FD18-45F1-9544-271D95301AEE}" destId="{3BFDE91E-6A73-42D9-98BD-8FD2A4A6DACD}" srcOrd="0" destOrd="0" presId="urn:microsoft.com/office/officeart/2005/8/layout/vList5"/>
    <dgm:cxn modelId="{711F5673-0B43-41F8-B218-DE9DC234EFA0}" type="presParOf" srcId="{E9A1BD26-C597-4EE7-8E7C-B19C0A2CF4B2}" destId="{B703A539-ADCB-4D57-A309-3B8C8076AB55}" srcOrd="1" destOrd="0" presId="urn:microsoft.com/office/officeart/2005/8/layout/vList5"/>
    <dgm:cxn modelId="{4001E000-B306-4148-A79B-C26619EBD82D}" type="presParOf" srcId="{E9A1BD26-C597-4EE7-8E7C-B19C0A2CF4B2}" destId="{F2791BAE-7E94-42C4-BB04-B7F8DC0A81E6}" srcOrd="2" destOrd="0" presId="urn:microsoft.com/office/officeart/2005/8/layout/vList5"/>
    <dgm:cxn modelId="{24FEDC5A-3E64-4551-B1C2-5E5625CC63E9}" type="presParOf" srcId="{F2791BAE-7E94-42C4-BB04-B7F8DC0A81E6}" destId="{1F2B622F-8DBD-4155-A516-D3C61372C7BC}" srcOrd="0" destOrd="0" presId="urn:microsoft.com/office/officeart/2005/8/layout/vList5"/>
    <dgm:cxn modelId="{604211DD-8F79-453A-B7F9-24600996CA71}" type="presParOf" srcId="{E9A1BD26-C597-4EE7-8E7C-B19C0A2CF4B2}" destId="{5A3D2E23-D6A0-4F70-9B54-206FF3F4DD00}" srcOrd="3" destOrd="0" presId="urn:microsoft.com/office/officeart/2005/8/layout/vList5"/>
    <dgm:cxn modelId="{679FD14A-AB42-4F5B-9D29-D532E8DD8C04}" type="presParOf" srcId="{E9A1BD26-C597-4EE7-8E7C-B19C0A2CF4B2}" destId="{8D373104-16C9-4B6A-A84B-B94B69200200}" srcOrd="4" destOrd="0" presId="urn:microsoft.com/office/officeart/2005/8/layout/vList5"/>
    <dgm:cxn modelId="{958A3933-FD20-4339-B77E-23E83732D948}" type="presParOf" srcId="{8D373104-16C9-4B6A-A84B-B94B69200200}" destId="{A07A8342-70F0-4B14-911C-E7AF665626D5}"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68CD12-56B7-43E1-B5B4-B98D61DB1045}" type="doc">
      <dgm:prSet loTypeId="urn:microsoft.com/office/officeart/2005/8/layout/vProcess5" loCatId="process" qsTypeId="urn:microsoft.com/office/officeart/2005/8/quickstyle/3d2" qsCatId="3D" csTypeId="urn:microsoft.com/office/officeart/2005/8/colors/accent1_2" csCatId="accent1" phldr="1"/>
      <dgm:spPr/>
      <dgm:t>
        <a:bodyPr/>
        <a:lstStyle/>
        <a:p>
          <a:endParaRPr lang="es-ES"/>
        </a:p>
      </dgm:t>
    </dgm:pt>
    <dgm:pt modelId="{FD594E0E-FF52-4000-93BB-DDFF70485D8D}">
      <dgm:prSet phldrT="[Texto]" custT="1"/>
      <dgm:spPr/>
      <dgm:t>
        <a:bodyPr/>
        <a:lstStyle/>
        <a:p>
          <a:r>
            <a:rPr lang="es-ES" sz="1300" dirty="0" smtClean="0"/>
            <a:t>1. Al establecer el currículo de la Educación primaria, las administraciones educativas fomentarán la autonomía pedagógica y organizativa de los centros, favorecerán el trabajo en equipo del profesorado y estimularán la actividad investigadora a partir de su práctica docente.</a:t>
          </a:r>
          <a:endParaRPr lang="es-ES" sz="1300" dirty="0"/>
        </a:p>
      </dgm:t>
    </dgm:pt>
    <dgm:pt modelId="{204D7570-C65F-490F-B6D0-5077BE165BF9}" type="parTrans" cxnId="{FC02468E-CE74-4659-AF60-45721A96A0DD}">
      <dgm:prSet/>
      <dgm:spPr/>
      <dgm:t>
        <a:bodyPr/>
        <a:lstStyle/>
        <a:p>
          <a:endParaRPr lang="es-ES"/>
        </a:p>
      </dgm:t>
    </dgm:pt>
    <dgm:pt modelId="{53D1ED93-7C08-446C-9806-81A5AC641E76}" type="sibTrans" cxnId="{FC02468E-CE74-4659-AF60-45721A96A0DD}">
      <dgm:prSet/>
      <dgm:spPr/>
      <dgm:t>
        <a:bodyPr/>
        <a:lstStyle/>
        <a:p>
          <a:endParaRPr lang="es-ES"/>
        </a:p>
      </dgm:t>
    </dgm:pt>
    <dgm:pt modelId="{AFB939D9-3C06-4C2F-B063-CDECD909B048}">
      <dgm:prSet phldrT="[Texto]" custT="1"/>
      <dgm:spPr/>
      <dgm:t>
        <a:bodyPr/>
        <a:lstStyle/>
        <a:p>
          <a:r>
            <a:rPr lang="es-ES" sz="1300" dirty="0" smtClean="0"/>
            <a:t>2. Los centros docentes desarrollarán y completarán el currículo y las medidas de atención a la diversidad establecidas por las administraciones educativas adaptándolas a las características del alumnado y a su realidad educativa, con el fin de atender a todo el alumnado, tanto el que tiene mayores dificultades de aprendizaje como el que tiene mayor capacidad o motivación para aprender.</a:t>
          </a:r>
          <a:endParaRPr lang="es-ES" sz="1300" dirty="0"/>
        </a:p>
      </dgm:t>
    </dgm:pt>
    <dgm:pt modelId="{BCFE8134-753A-4011-BBB7-D55E7F85D255}" type="parTrans" cxnId="{BFE0B284-0147-43EE-BE10-4DCDD2DADCF8}">
      <dgm:prSet/>
      <dgm:spPr/>
      <dgm:t>
        <a:bodyPr/>
        <a:lstStyle/>
        <a:p>
          <a:endParaRPr lang="es-ES"/>
        </a:p>
      </dgm:t>
    </dgm:pt>
    <dgm:pt modelId="{4B050983-808D-4EC7-B3C5-131A2A532DF7}" type="sibTrans" cxnId="{BFE0B284-0147-43EE-BE10-4DCDD2DADCF8}">
      <dgm:prSet/>
      <dgm:spPr/>
      <dgm:t>
        <a:bodyPr/>
        <a:lstStyle/>
        <a:p>
          <a:endParaRPr lang="es-ES"/>
        </a:p>
      </dgm:t>
    </dgm:pt>
    <dgm:pt modelId="{E010DC35-9022-40A3-A5FA-7BAFA2A2B778}">
      <dgm:prSet phldrT="[Texto]" custT="1"/>
      <dgm:spPr/>
      <dgm:t>
        <a:bodyPr/>
        <a:lstStyle/>
        <a:p>
          <a:r>
            <a:rPr lang="es-ES" sz="1400" dirty="0" smtClean="0"/>
            <a:t>3. Los centros promoverán, así mismo, compromisos con las familias en los que se especifiquen las actividades que ambos se comprometen a desarrollar para facilitar el progreso educativo</a:t>
          </a:r>
          <a:endParaRPr lang="es-ES" sz="1400" dirty="0"/>
        </a:p>
      </dgm:t>
    </dgm:pt>
    <dgm:pt modelId="{2C904A6D-FBF2-4B25-A886-CDAD501C5549}" type="parTrans" cxnId="{2CA6515D-98E1-47E7-A928-0CB685411022}">
      <dgm:prSet/>
      <dgm:spPr/>
      <dgm:t>
        <a:bodyPr/>
        <a:lstStyle/>
        <a:p>
          <a:endParaRPr lang="es-ES"/>
        </a:p>
      </dgm:t>
    </dgm:pt>
    <dgm:pt modelId="{EC5B2D61-1000-4CBC-972B-B1A55919A613}" type="sibTrans" cxnId="{2CA6515D-98E1-47E7-A928-0CB685411022}">
      <dgm:prSet/>
      <dgm:spPr/>
      <dgm:t>
        <a:bodyPr/>
        <a:lstStyle/>
        <a:p>
          <a:endParaRPr lang="es-ES"/>
        </a:p>
      </dgm:t>
    </dgm:pt>
    <dgm:pt modelId="{65A88DF0-1364-468B-88A4-CEBF5D7E810B}">
      <dgm:prSet phldrT="[Texto]" custT="1"/>
      <dgm:spPr/>
      <dgm:t>
        <a:bodyPr/>
        <a:lstStyle/>
        <a:p>
          <a:r>
            <a:rPr lang="es-ES" sz="1400" dirty="0" smtClean="0"/>
            <a:t>4. Los centros, en el ejercicio de su autonomía, podrán adoptar experimentaciones, planes de trabajo, formas de organización o ampliación del horario escolar en los términos que establezcan las administraciones educativas, sin que, en ningún caso, se impongan aportaciones a las familias ni exigencias para las administraciones educativas.</a:t>
          </a:r>
          <a:endParaRPr lang="es-ES" sz="1400" dirty="0"/>
        </a:p>
      </dgm:t>
    </dgm:pt>
    <dgm:pt modelId="{1687C114-BFB7-4277-B336-0FD0378642D3}" type="parTrans" cxnId="{38E49E3C-3FA9-4F36-A9FC-5B0AF6A18B87}">
      <dgm:prSet/>
      <dgm:spPr/>
      <dgm:t>
        <a:bodyPr/>
        <a:lstStyle/>
        <a:p>
          <a:endParaRPr lang="es-ES"/>
        </a:p>
      </dgm:t>
    </dgm:pt>
    <dgm:pt modelId="{FAF0C0BE-CAE4-4FA3-B7D4-C2C15129F6E6}" type="sibTrans" cxnId="{38E49E3C-3FA9-4F36-A9FC-5B0AF6A18B87}">
      <dgm:prSet/>
      <dgm:spPr/>
      <dgm:t>
        <a:bodyPr/>
        <a:lstStyle/>
        <a:p>
          <a:endParaRPr lang="es-ES"/>
        </a:p>
      </dgm:t>
    </dgm:pt>
    <dgm:pt modelId="{38E2E7CE-FE5A-4A08-8B74-B32E33D842A9}" type="pres">
      <dgm:prSet presAssocID="{AB68CD12-56B7-43E1-B5B4-B98D61DB1045}" presName="outerComposite" presStyleCnt="0">
        <dgm:presLayoutVars>
          <dgm:chMax val="5"/>
          <dgm:dir/>
          <dgm:resizeHandles val="exact"/>
        </dgm:presLayoutVars>
      </dgm:prSet>
      <dgm:spPr/>
      <dgm:t>
        <a:bodyPr/>
        <a:lstStyle/>
        <a:p>
          <a:endParaRPr lang="es-ES"/>
        </a:p>
      </dgm:t>
    </dgm:pt>
    <dgm:pt modelId="{0C575C30-8019-439B-AC00-601A99B0C192}" type="pres">
      <dgm:prSet presAssocID="{AB68CD12-56B7-43E1-B5B4-B98D61DB1045}" presName="dummyMaxCanvas" presStyleCnt="0">
        <dgm:presLayoutVars/>
      </dgm:prSet>
      <dgm:spPr/>
      <dgm:t>
        <a:bodyPr/>
        <a:lstStyle/>
        <a:p>
          <a:endParaRPr lang="es-ES"/>
        </a:p>
      </dgm:t>
    </dgm:pt>
    <dgm:pt modelId="{43CF0C8D-AC83-4364-A57C-4AEF2DBD306A}" type="pres">
      <dgm:prSet presAssocID="{AB68CD12-56B7-43E1-B5B4-B98D61DB1045}" presName="FourNodes_1" presStyleLbl="node1" presStyleIdx="0" presStyleCnt="4" custScaleY="111961">
        <dgm:presLayoutVars>
          <dgm:bulletEnabled val="1"/>
        </dgm:presLayoutVars>
      </dgm:prSet>
      <dgm:spPr/>
      <dgm:t>
        <a:bodyPr/>
        <a:lstStyle/>
        <a:p>
          <a:endParaRPr lang="es-ES"/>
        </a:p>
      </dgm:t>
    </dgm:pt>
    <dgm:pt modelId="{46D2E88B-0283-4EEC-8AA3-1F9C7E4D449E}" type="pres">
      <dgm:prSet presAssocID="{AB68CD12-56B7-43E1-B5B4-B98D61DB1045}" presName="FourNodes_2" presStyleLbl="node1" presStyleIdx="1" presStyleCnt="4" custScaleY="128782">
        <dgm:presLayoutVars>
          <dgm:bulletEnabled val="1"/>
        </dgm:presLayoutVars>
      </dgm:prSet>
      <dgm:spPr/>
      <dgm:t>
        <a:bodyPr/>
        <a:lstStyle/>
        <a:p>
          <a:endParaRPr lang="es-ES"/>
        </a:p>
      </dgm:t>
    </dgm:pt>
    <dgm:pt modelId="{23DEFA5B-5CFF-498B-87B3-1F922C44DFB1}" type="pres">
      <dgm:prSet presAssocID="{AB68CD12-56B7-43E1-B5B4-B98D61DB1045}" presName="FourNodes_3" presStyleLbl="node1" presStyleIdx="2" presStyleCnt="4" custScaleY="107581">
        <dgm:presLayoutVars>
          <dgm:bulletEnabled val="1"/>
        </dgm:presLayoutVars>
      </dgm:prSet>
      <dgm:spPr/>
      <dgm:t>
        <a:bodyPr/>
        <a:lstStyle/>
        <a:p>
          <a:endParaRPr lang="es-ES"/>
        </a:p>
      </dgm:t>
    </dgm:pt>
    <dgm:pt modelId="{89F874DB-F7FC-4658-BEDE-3FA0E0463B8C}" type="pres">
      <dgm:prSet presAssocID="{AB68CD12-56B7-43E1-B5B4-B98D61DB1045}" presName="FourNodes_4" presStyleLbl="node1" presStyleIdx="3" presStyleCnt="4" custScaleY="134821">
        <dgm:presLayoutVars>
          <dgm:bulletEnabled val="1"/>
        </dgm:presLayoutVars>
      </dgm:prSet>
      <dgm:spPr/>
      <dgm:t>
        <a:bodyPr/>
        <a:lstStyle/>
        <a:p>
          <a:endParaRPr lang="es-ES"/>
        </a:p>
      </dgm:t>
    </dgm:pt>
    <dgm:pt modelId="{C71DEC92-AD9A-4440-AA32-2C212941DB1B}" type="pres">
      <dgm:prSet presAssocID="{AB68CD12-56B7-43E1-B5B4-B98D61DB1045}" presName="FourConn_1-2" presStyleLbl="fgAccFollowNode1" presStyleIdx="0" presStyleCnt="3">
        <dgm:presLayoutVars>
          <dgm:bulletEnabled val="1"/>
        </dgm:presLayoutVars>
      </dgm:prSet>
      <dgm:spPr/>
      <dgm:t>
        <a:bodyPr/>
        <a:lstStyle/>
        <a:p>
          <a:endParaRPr lang="es-ES"/>
        </a:p>
      </dgm:t>
    </dgm:pt>
    <dgm:pt modelId="{CDA242B6-04A2-4F74-B4BA-C746092B8045}" type="pres">
      <dgm:prSet presAssocID="{AB68CD12-56B7-43E1-B5B4-B98D61DB1045}" presName="FourConn_2-3" presStyleLbl="fgAccFollowNode1" presStyleIdx="1" presStyleCnt="3">
        <dgm:presLayoutVars>
          <dgm:bulletEnabled val="1"/>
        </dgm:presLayoutVars>
      </dgm:prSet>
      <dgm:spPr/>
      <dgm:t>
        <a:bodyPr/>
        <a:lstStyle/>
        <a:p>
          <a:endParaRPr lang="es-ES"/>
        </a:p>
      </dgm:t>
    </dgm:pt>
    <dgm:pt modelId="{E0E9C97A-FF2B-419D-9E41-6247C026934F}" type="pres">
      <dgm:prSet presAssocID="{AB68CD12-56B7-43E1-B5B4-B98D61DB1045}" presName="FourConn_3-4" presStyleLbl="fgAccFollowNode1" presStyleIdx="2" presStyleCnt="3">
        <dgm:presLayoutVars>
          <dgm:bulletEnabled val="1"/>
        </dgm:presLayoutVars>
      </dgm:prSet>
      <dgm:spPr/>
      <dgm:t>
        <a:bodyPr/>
        <a:lstStyle/>
        <a:p>
          <a:endParaRPr lang="es-ES"/>
        </a:p>
      </dgm:t>
    </dgm:pt>
    <dgm:pt modelId="{E1780CA1-0D39-4C5A-977D-A3B4643B7051}" type="pres">
      <dgm:prSet presAssocID="{AB68CD12-56B7-43E1-B5B4-B98D61DB1045}" presName="FourNodes_1_text" presStyleLbl="node1" presStyleIdx="3" presStyleCnt="4">
        <dgm:presLayoutVars>
          <dgm:bulletEnabled val="1"/>
        </dgm:presLayoutVars>
      </dgm:prSet>
      <dgm:spPr/>
      <dgm:t>
        <a:bodyPr/>
        <a:lstStyle/>
        <a:p>
          <a:endParaRPr lang="es-ES"/>
        </a:p>
      </dgm:t>
    </dgm:pt>
    <dgm:pt modelId="{4655DB65-9CA9-4CCA-B36F-B310AC34FA62}" type="pres">
      <dgm:prSet presAssocID="{AB68CD12-56B7-43E1-B5B4-B98D61DB1045}" presName="FourNodes_2_text" presStyleLbl="node1" presStyleIdx="3" presStyleCnt="4">
        <dgm:presLayoutVars>
          <dgm:bulletEnabled val="1"/>
        </dgm:presLayoutVars>
      </dgm:prSet>
      <dgm:spPr/>
      <dgm:t>
        <a:bodyPr/>
        <a:lstStyle/>
        <a:p>
          <a:endParaRPr lang="es-ES"/>
        </a:p>
      </dgm:t>
    </dgm:pt>
    <dgm:pt modelId="{194FC43D-4008-4CE3-A3C6-1D34CBEF36A3}" type="pres">
      <dgm:prSet presAssocID="{AB68CD12-56B7-43E1-B5B4-B98D61DB1045}" presName="FourNodes_3_text" presStyleLbl="node1" presStyleIdx="3" presStyleCnt="4">
        <dgm:presLayoutVars>
          <dgm:bulletEnabled val="1"/>
        </dgm:presLayoutVars>
      </dgm:prSet>
      <dgm:spPr/>
      <dgm:t>
        <a:bodyPr/>
        <a:lstStyle/>
        <a:p>
          <a:endParaRPr lang="es-ES"/>
        </a:p>
      </dgm:t>
    </dgm:pt>
    <dgm:pt modelId="{D1F72589-E9A2-418A-8B99-7C675D0E84EC}" type="pres">
      <dgm:prSet presAssocID="{AB68CD12-56B7-43E1-B5B4-B98D61DB1045}" presName="FourNodes_4_text" presStyleLbl="node1" presStyleIdx="3" presStyleCnt="4">
        <dgm:presLayoutVars>
          <dgm:bulletEnabled val="1"/>
        </dgm:presLayoutVars>
      </dgm:prSet>
      <dgm:spPr/>
      <dgm:t>
        <a:bodyPr/>
        <a:lstStyle/>
        <a:p>
          <a:endParaRPr lang="es-ES"/>
        </a:p>
      </dgm:t>
    </dgm:pt>
  </dgm:ptLst>
  <dgm:cxnLst>
    <dgm:cxn modelId="{21F62567-7542-48F6-BF20-9E0100E9C456}" type="presOf" srcId="{65A88DF0-1364-468B-88A4-CEBF5D7E810B}" destId="{D1F72589-E9A2-418A-8B99-7C675D0E84EC}" srcOrd="1" destOrd="0" presId="urn:microsoft.com/office/officeart/2005/8/layout/vProcess5"/>
    <dgm:cxn modelId="{38E49E3C-3FA9-4F36-A9FC-5B0AF6A18B87}" srcId="{AB68CD12-56B7-43E1-B5B4-B98D61DB1045}" destId="{65A88DF0-1364-468B-88A4-CEBF5D7E810B}" srcOrd="3" destOrd="0" parTransId="{1687C114-BFB7-4277-B336-0FD0378642D3}" sibTransId="{FAF0C0BE-CAE4-4FA3-B7D4-C2C15129F6E6}"/>
    <dgm:cxn modelId="{C3C5D426-303A-45E1-BD09-73456CE566D7}" type="presOf" srcId="{AFB939D9-3C06-4C2F-B063-CDECD909B048}" destId="{46D2E88B-0283-4EEC-8AA3-1F9C7E4D449E}" srcOrd="0" destOrd="0" presId="urn:microsoft.com/office/officeart/2005/8/layout/vProcess5"/>
    <dgm:cxn modelId="{A26CCC2F-31B7-4BB7-B5AC-11323793CFD7}" type="presOf" srcId="{E010DC35-9022-40A3-A5FA-7BAFA2A2B778}" destId="{23DEFA5B-5CFF-498B-87B3-1F922C44DFB1}" srcOrd="0" destOrd="0" presId="urn:microsoft.com/office/officeart/2005/8/layout/vProcess5"/>
    <dgm:cxn modelId="{B9925F24-5307-4A09-B002-A467D1BE90B2}" type="presOf" srcId="{53D1ED93-7C08-446C-9806-81A5AC641E76}" destId="{C71DEC92-AD9A-4440-AA32-2C212941DB1B}" srcOrd="0" destOrd="0" presId="urn:microsoft.com/office/officeart/2005/8/layout/vProcess5"/>
    <dgm:cxn modelId="{1F2DF3E9-9A2B-4E39-8034-642A0552FCC8}" type="presOf" srcId="{4B050983-808D-4EC7-B3C5-131A2A532DF7}" destId="{CDA242B6-04A2-4F74-B4BA-C746092B8045}" srcOrd="0" destOrd="0" presId="urn:microsoft.com/office/officeart/2005/8/layout/vProcess5"/>
    <dgm:cxn modelId="{FC02468E-CE74-4659-AF60-45721A96A0DD}" srcId="{AB68CD12-56B7-43E1-B5B4-B98D61DB1045}" destId="{FD594E0E-FF52-4000-93BB-DDFF70485D8D}" srcOrd="0" destOrd="0" parTransId="{204D7570-C65F-490F-B6D0-5077BE165BF9}" sibTransId="{53D1ED93-7C08-446C-9806-81A5AC641E76}"/>
    <dgm:cxn modelId="{0965B974-10DF-4F73-8488-7CDE39C2CE2C}" type="presOf" srcId="{EC5B2D61-1000-4CBC-972B-B1A55919A613}" destId="{E0E9C97A-FF2B-419D-9E41-6247C026934F}" srcOrd="0" destOrd="0" presId="urn:microsoft.com/office/officeart/2005/8/layout/vProcess5"/>
    <dgm:cxn modelId="{09D4FED2-BCA9-4D3A-AB86-B68B56316775}" type="presOf" srcId="{E010DC35-9022-40A3-A5FA-7BAFA2A2B778}" destId="{194FC43D-4008-4CE3-A3C6-1D34CBEF36A3}" srcOrd="1" destOrd="0" presId="urn:microsoft.com/office/officeart/2005/8/layout/vProcess5"/>
    <dgm:cxn modelId="{8820EAB9-5E50-4559-8F08-1CC9D1F0FCF2}" type="presOf" srcId="{65A88DF0-1364-468B-88A4-CEBF5D7E810B}" destId="{89F874DB-F7FC-4658-BEDE-3FA0E0463B8C}" srcOrd="0" destOrd="0" presId="urn:microsoft.com/office/officeart/2005/8/layout/vProcess5"/>
    <dgm:cxn modelId="{87A41EB2-D963-4C86-B8CB-36ABBEA7A02E}" type="presOf" srcId="{AFB939D9-3C06-4C2F-B063-CDECD909B048}" destId="{4655DB65-9CA9-4CCA-B36F-B310AC34FA62}" srcOrd="1" destOrd="0" presId="urn:microsoft.com/office/officeart/2005/8/layout/vProcess5"/>
    <dgm:cxn modelId="{44B1D862-2686-4C83-909C-4531281BEA59}" type="presOf" srcId="{FD594E0E-FF52-4000-93BB-DDFF70485D8D}" destId="{E1780CA1-0D39-4C5A-977D-A3B4643B7051}" srcOrd="1" destOrd="0" presId="urn:microsoft.com/office/officeart/2005/8/layout/vProcess5"/>
    <dgm:cxn modelId="{2CA6515D-98E1-47E7-A928-0CB685411022}" srcId="{AB68CD12-56B7-43E1-B5B4-B98D61DB1045}" destId="{E010DC35-9022-40A3-A5FA-7BAFA2A2B778}" srcOrd="2" destOrd="0" parTransId="{2C904A6D-FBF2-4B25-A886-CDAD501C5549}" sibTransId="{EC5B2D61-1000-4CBC-972B-B1A55919A613}"/>
    <dgm:cxn modelId="{BFE0B284-0147-43EE-BE10-4DCDD2DADCF8}" srcId="{AB68CD12-56B7-43E1-B5B4-B98D61DB1045}" destId="{AFB939D9-3C06-4C2F-B063-CDECD909B048}" srcOrd="1" destOrd="0" parTransId="{BCFE8134-753A-4011-BBB7-D55E7F85D255}" sibTransId="{4B050983-808D-4EC7-B3C5-131A2A532DF7}"/>
    <dgm:cxn modelId="{B83989B9-1619-4778-A6D2-C81DB0CF17C2}" type="presOf" srcId="{AB68CD12-56B7-43E1-B5B4-B98D61DB1045}" destId="{38E2E7CE-FE5A-4A08-8B74-B32E33D842A9}" srcOrd="0" destOrd="0" presId="urn:microsoft.com/office/officeart/2005/8/layout/vProcess5"/>
    <dgm:cxn modelId="{E34E26DB-FAFD-4D55-AB97-E1EA71D46DF4}" type="presOf" srcId="{FD594E0E-FF52-4000-93BB-DDFF70485D8D}" destId="{43CF0C8D-AC83-4364-A57C-4AEF2DBD306A}" srcOrd="0" destOrd="0" presId="urn:microsoft.com/office/officeart/2005/8/layout/vProcess5"/>
    <dgm:cxn modelId="{075AFE03-C15E-4F89-B01B-EEE47D465467}" type="presParOf" srcId="{38E2E7CE-FE5A-4A08-8B74-B32E33D842A9}" destId="{0C575C30-8019-439B-AC00-601A99B0C192}" srcOrd="0" destOrd="0" presId="urn:microsoft.com/office/officeart/2005/8/layout/vProcess5"/>
    <dgm:cxn modelId="{49917200-687A-4B13-A56C-D0AE86D43BFC}" type="presParOf" srcId="{38E2E7CE-FE5A-4A08-8B74-B32E33D842A9}" destId="{43CF0C8D-AC83-4364-A57C-4AEF2DBD306A}" srcOrd="1" destOrd="0" presId="urn:microsoft.com/office/officeart/2005/8/layout/vProcess5"/>
    <dgm:cxn modelId="{C2BB8294-C1D3-4A2F-90B8-B55D938B9F94}" type="presParOf" srcId="{38E2E7CE-FE5A-4A08-8B74-B32E33D842A9}" destId="{46D2E88B-0283-4EEC-8AA3-1F9C7E4D449E}" srcOrd="2" destOrd="0" presId="urn:microsoft.com/office/officeart/2005/8/layout/vProcess5"/>
    <dgm:cxn modelId="{C740B497-FE85-412B-9613-F14124319920}" type="presParOf" srcId="{38E2E7CE-FE5A-4A08-8B74-B32E33D842A9}" destId="{23DEFA5B-5CFF-498B-87B3-1F922C44DFB1}" srcOrd="3" destOrd="0" presId="urn:microsoft.com/office/officeart/2005/8/layout/vProcess5"/>
    <dgm:cxn modelId="{B4B8EE48-AE00-4884-A086-DD8A89177308}" type="presParOf" srcId="{38E2E7CE-FE5A-4A08-8B74-B32E33D842A9}" destId="{89F874DB-F7FC-4658-BEDE-3FA0E0463B8C}" srcOrd="4" destOrd="0" presId="urn:microsoft.com/office/officeart/2005/8/layout/vProcess5"/>
    <dgm:cxn modelId="{CEA3835E-BDBF-4A0B-985D-D7A23CC4CE7F}" type="presParOf" srcId="{38E2E7CE-FE5A-4A08-8B74-B32E33D842A9}" destId="{C71DEC92-AD9A-4440-AA32-2C212941DB1B}" srcOrd="5" destOrd="0" presId="urn:microsoft.com/office/officeart/2005/8/layout/vProcess5"/>
    <dgm:cxn modelId="{E76D56DE-25D5-4A99-AA91-63C23980567E}" type="presParOf" srcId="{38E2E7CE-FE5A-4A08-8B74-B32E33D842A9}" destId="{CDA242B6-04A2-4F74-B4BA-C746092B8045}" srcOrd="6" destOrd="0" presId="urn:microsoft.com/office/officeart/2005/8/layout/vProcess5"/>
    <dgm:cxn modelId="{09D26CAA-930E-428A-BEDC-A52A6DB3B438}" type="presParOf" srcId="{38E2E7CE-FE5A-4A08-8B74-B32E33D842A9}" destId="{E0E9C97A-FF2B-419D-9E41-6247C026934F}" srcOrd="7" destOrd="0" presId="urn:microsoft.com/office/officeart/2005/8/layout/vProcess5"/>
    <dgm:cxn modelId="{52C3CA64-0CF2-42E2-9893-86FEFC52CE60}" type="presParOf" srcId="{38E2E7CE-FE5A-4A08-8B74-B32E33D842A9}" destId="{E1780CA1-0D39-4C5A-977D-A3B4643B7051}" srcOrd="8" destOrd="0" presId="urn:microsoft.com/office/officeart/2005/8/layout/vProcess5"/>
    <dgm:cxn modelId="{B9ED35CF-A81A-404E-A890-ABC8FD0E5C07}" type="presParOf" srcId="{38E2E7CE-FE5A-4A08-8B74-B32E33D842A9}" destId="{4655DB65-9CA9-4CCA-B36F-B310AC34FA62}" srcOrd="9" destOrd="0" presId="urn:microsoft.com/office/officeart/2005/8/layout/vProcess5"/>
    <dgm:cxn modelId="{1F2303A0-D0D7-4B32-8431-2CE268A81CF2}" type="presParOf" srcId="{38E2E7CE-FE5A-4A08-8B74-B32E33D842A9}" destId="{194FC43D-4008-4CE3-A3C6-1D34CBEF36A3}" srcOrd="10" destOrd="0" presId="urn:microsoft.com/office/officeart/2005/8/layout/vProcess5"/>
    <dgm:cxn modelId="{B74D3994-37E8-4B20-A242-5525B407EEDF}" type="presParOf" srcId="{38E2E7CE-FE5A-4A08-8B74-B32E33D842A9}" destId="{D1F72589-E9A2-418A-8B99-7C675D0E84EC}"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398F94-1953-44F9-A4B6-09DEE325A6EE}">
      <dsp:nvSpPr>
        <dsp:cNvPr id="0" name=""/>
        <dsp:cNvSpPr/>
      </dsp:nvSpPr>
      <dsp:spPr>
        <a:xfrm>
          <a:off x="580733" y="362"/>
          <a:ext cx="6320152" cy="2249031"/>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smtClean="0"/>
            <a:t> En el Anexo III de este real decreto se establece, para las diferentes áreas de la Educación primaria, el horario escolar que para cada ciclo corresponde a los contenidos básicos de las enseñanzas mínimas, de conformidad con lo dispuesto en el artículo 6.3 de la Ley Orgánica 2/2006, de 3 de mayo, de Educación. </a:t>
          </a:r>
          <a:endParaRPr lang="es-ES" sz="2100" kern="1200" dirty="0"/>
        </a:p>
      </dsp:txBody>
      <dsp:txXfrm>
        <a:off x="580733" y="362"/>
        <a:ext cx="6320152" cy="2249031"/>
      </dsp:txXfrm>
    </dsp:sp>
    <dsp:sp modelId="{DC52BE6F-C985-4DDB-BC07-8D0BEEA11A5B}">
      <dsp:nvSpPr>
        <dsp:cNvPr id="0" name=""/>
        <dsp:cNvSpPr/>
      </dsp:nvSpPr>
      <dsp:spPr>
        <a:xfrm>
          <a:off x="576535" y="2624231"/>
          <a:ext cx="6395794" cy="2249031"/>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smtClean="0"/>
            <a:t>El horario asignado a las áreas debe entenderse como el tiempo necesario para el trabajo en cada una de ellas, sin menoscabo del carácter global e integrador de la etapa.</a:t>
          </a:r>
          <a:endParaRPr lang="es-ES" sz="2100" kern="1200" dirty="0"/>
        </a:p>
      </dsp:txBody>
      <dsp:txXfrm>
        <a:off x="576535" y="2624231"/>
        <a:ext cx="6395794" cy="224903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401223-CAF9-4A95-B965-4F2D811F0CEE}">
      <dsp:nvSpPr>
        <dsp:cNvPr id="0" name=""/>
        <dsp:cNvSpPr/>
      </dsp:nvSpPr>
      <dsp:spPr>
        <a:xfrm>
          <a:off x="1612" y="1129205"/>
          <a:ext cx="3439574" cy="2615213"/>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En la Educación primaria, la acción tutorial orientará el proceso educativo individual y colectivo del alumnado</a:t>
          </a:r>
          <a:endParaRPr lang="es-ES" sz="1600" kern="1200" dirty="0"/>
        </a:p>
      </dsp:txBody>
      <dsp:txXfrm>
        <a:off x="1612" y="1129205"/>
        <a:ext cx="3439574" cy="2615213"/>
      </dsp:txXfrm>
    </dsp:sp>
    <dsp:sp modelId="{AE2184F8-52F4-40CD-9321-5C2B0F2A9B3A}">
      <dsp:nvSpPr>
        <dsp:cNvPr id="0" name=""/>
        <dsp:cNvSpPr/>
      </dsp:nvSpPr>
      <dsp:spPr>
        <a:xfrm>
          <a:off x="3785144" y="2010305"/>
          <a:ext cx="729189" cy="85301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S" sz="1300" kern="1200"/>
        </a:p>
      </dsp:txBody>
      <dsp:txXfrm>
        <a:off x="3785144" y="2010305"/>
        <a:ext cx="729189" cy="853014"/>
      </dsp:txXfrm>
    </dsp:sp>
    <dsp:sp modelId="{FFD5188A-01C8-47D6-BD42-4D604E653AFA}">
      <dsp:nvSpPr>
        <dsp:cNvPr id="0" name=""/>
        <dsp:cNvSpPr/>
      </dsp:nvSpPr>
      <dsp:spPr>
        <a:xfrm>
          <a:off x="4817016" y="1062184"/>
          <a:ext cx="3439574" cy="2749256"/>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El </a:t>
          </a:r>
          <a:r>
            <a:rPr lang="es-ES" sz="1600" kern="1200" dirty="0" smtClean="0"/>
            <a:t>profesor tutor coordinará la intervención educativa del conjunto del profesorado y mantendrá una relación permanente con la familia, a fin de facilitar el ejercicio de los derechos reconocidos en el artículo 4.1. d) y g) de la Ley Orgánica 8/1985, de 3 de julio, reguladora del Derecho a la Educación.</a:t>
          </a:r>
          <a:endParaRPr lang="es-ES" sz="1600" kern="1200" dirty="0"/>
        </a:p>
      </dsp:txBody>
      <dsp:txXfrm>
        <a:off x="4817016" y="1062184"/>
        <a:ext cx="3439574" cy="274925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183B9A-DFF3-4793-BA18-07B3D90FFE17}">
      <dsp:nvSpPr>
        <dsp:cNvPr id="0" name=""/>
        <dsp:cNvSpPr/>
      </dsp:nvSpPr>
      <dsp:spPr>
        <a:xfrm>
          <a:off x="857248" y="2379"/>
          <a:ext cx="5876612" cy="1570601"/>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S" sz="1400" kern="1200" dirty="0" smtClean="0"/>
            <a:t>1. La intervención educativa debe contemplar como principio la diversidad del alumnado, entendiendo que de este modo se garantiza el desarrollo de todos ellos a la vez que una atención personalizada en función de las necesidades de cada uno. </a:t>
          </a:r>
          <a:endParaRPr lang="es-ES" sz="1400" kern="1200" dirty="0"/>
        </a:p>
      </dsp:txBody>
      <dsp:txXfrm>
        <a:off x="857248" y="2379"/>
        <a:ext cx="5876612" cy="1570601"/>
      </dsp:txXfrm>
    </dsp:sp>
    <dsp:sp modelId="{CEE877C3-FFA2-43CF-98BF-37E5D6EDE9F3}">
      <dsp:nvSpPr>
        <dsp:cNvPr id="0" name=""/>
        <dsp:cNvSpPr/>
      </dsp:nvSpPr>
      <dsp:spPr>
        <a:xfrm>
          <a:off x="857248" y="1651511"/>
          <a:ext cx="5900764" cy="1570601"/>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S" sz="1400" kern="1200" dirty="0" smtClean="0"/>
            <a:t>2. Los mecanismos de refuerzo que deberán ponerse en práctica tan pronto como se detecten dificultades de aprendizaje, serán tanto organizativos como curriculares. Entre estas medidas podrán considerarse el apoyo en el grupo ordinario, los agrupamientos flexibles o las adaptaciones del currículo. </a:t>
          </a:r>
          <a:endParaRPr lang="es-ES" sz="1400" kern="1200" dirty="0"/>
        </a:p>
      </dsp:txBody>
      <dsp:txXfrm>
        <a:off x="857248" y="1651511"/>
        <a:ext cx="5900764" cy="1570601"/>
      </dsp:txXfrm>
    </dsp:sp>
    <dsp:sp modelId="{674F1867-7279-4B42-8072-D2F25F7585BF}">
      <dsp:nvSpPr>
        <dsp:cNvPr id="0" name=""/>
        <dsp:cNvSpPr/>
      </dsp:nvSpPr>
      <dsp:spPr>
        <a:xfrm>
          <a:off x="857248" y="3300643"/>
          <a:ext cx="5900764" cy="1570601"/>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3. Para que el alumnado con necesidad específica de apoyo educativo al que se refiere el artículo 71 de la Ley Orgánica 2/2006, de 3 de mayo, de Educación, pueda alcanzar el máximo desarrollo de sus capacidades personales y los objetivos de la etapa, se establecerán las medidas curriculares y organizativas oportunas que aseguren su adecuado progreso.</a:t>
          </a:r>
          <a:endParaRPr lang="es-ES" sz="1300" kern="1200" dirty="0"/>
        </a:p>
      </dsp:txBody>
      <dsp:txXfrm>
        <a:off x="857248" y="3300643"/>
        <a:ext cx="5900764" cy="157060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FDE91E-6A73-42D9-98BD-8FD2A4A6DACD}">
      <dsp:nvSpPr>
        <dsp:cNvPr id="0" name=""/>
        <dsp:cNvSpPr/>
      </dsp:nvSpPr>
      <dsp:spPr>
        <a:xfrm>
          <a:off x="614308" y="3021"/>
          <a:ext cx="6191291" cy="1994203"/>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4. Las administraciones educativas, con el fin de facilitar la accesibilidad al currículo, establecerán los procedimientos oportunos cuando sea necesario realizar adaptaciones que se aparten significativamente de los contenidos y criterios de evaluación del currículo, a fin de atender al alumnado con necesidades educativas especiales que las precisen, a los que se refiere el artículo 73 de la Ley Orgánica 2/2006, de 3 de mayo, de Educación</a:t>
          </a:r>
          <a:endParaRPr lang="es-ES" sz="1300" kern="1200" dirty="0"/>
        </a:p>
      </dsp:txBody>
      <dsp:txXfrm>
        <a:off x="614308" y="3021"/>
        <a:ext cx="6191291" cy="1994203"/>
      </dsp:txXfrm>
    </dsp:sp>
    <dsp:sp modelId="{1F2B622F-8DBD-4155-A516-D3C61372C7BC}">
      <dsp:nvSpPr>
        <dsp:cNvPr id="0" name=""/>
        <dsp:cNvSpPr/>
      </dsp:nvSpPr>
      <dsp:spPr>
        <a:xfrm>
          <a:off x="614308" y="2096935"/>
          <a:ext cx="6191291" cy="1994203"/>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5. La escolarización del alumnado que se incorpora tardíamente al sistema educativo a los que se refiere el artículo 78 de la Ley Orgánica 2/2006, de 3 de mayo, de Educación, se realizará atendiendo a sus circunstancias, conocimientos, edad e historial académico. </a:t>
          </a:r>
        </a:p>
        <a:p>
          <a:pPr lvl="0" algn="ctr" defTabSz="577850">
            <a:lnSpc>
              <a:spcPct val="90000"/>
            </a:lnSpc>
            <a:spcBef>
              <a:spcPct val="0"/>
            </a:spcBef>
            <a:spcAft>
              <a:spcPct val="35000"/>
            </a:spcAft>
          </a:pPr>
          <a:r>
            <a:rPr lang="es-ES" sz="1300" kern="1200" dirty="0" smtClean="0"/>
            <a:t>Cuando presenten graves carencias en la lengua de escolarización del centro, recibirán una atención específica que será, en todo caso, simultánea a su escolarización en los grupos ordinarios, con los que compartirán el mayor tiempo posible del horario semanal. </a:t>
          </a:r>
          <a:endParaRPr lang="es-ES" sz="1300" kern="1200" dirty="0"/>
        </a:p>
      </dsp:txBody>
      <dsp:txXfrm>
        <a:off x="614308" y="2096935"/>
        <a:ext cx="6191291" cy="1994203"/>
      </dsp:txXfrm>
    </dsp:sp>
    <dsp:sp modelId="{A07A8342-70F0-4B14-911C-E7AF665626D5}">
      <dsp:nvSpPr>
        <dsp:cNvPr id="0" name=""/>
        <dsp:cNvSpPr/>
      </dsp:nvSpPr>
      <dsp:spPr>
        <a:xfrm>
          <a:off x="661919" y="4193871"/>
          <a:ext cx="6238982" cy="1994203"/>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ES" sz="1200" kern="1200" smtClean="0"/>
            <a:t>6. La escolarización del alumnado con altas capacidades intelectuales, identificado como tal por el personal con la debida cualificación y en los términos que determinen las administraciones educativas, se flexibilizará, en los términos que determina la normativa vigente, de forma que pueda anticiparse un curso el inicio de la escolarización en la etapa o reducirse la duración de la misma, cuando se prevea que son éstas las medidas más adecuadas para el desarrollo de su equilibrio personal y su socialización.</a:t>
          </a:r>
          <a:endParaRPr lang="es-ES" sz="1200" kern="1200"/>
        </a:p>
      </dsp:txBody>
      <dsp:txXfrm>
        <a:off x="661919" y="4193871"/>
        <a:ext cx="6238982" cy="199420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CF0C8D-AC83-4364-A57C-4AEF2DBD306A}">
      <dsp:nvSpPr>
        <dsp:cNvPr id="0" name=""/>
        <dsp:cNvSpPr/>
      </dsp:nvSpPr>
      <dsp:spPr>
        <a:xfrm>
          <a:off x="0" y="-125398"/>
          <a:ext cx="5974080" cy="1200443"/>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s-ES" sz="1300" kern="1200" dirty="0" smtClean="0"/>
            <a:t>1. Al establecer el currículo de la Educación primaria, las administraciones educativas fomentarán la autonomía pedagógica y organizativa de los centros, favorecerán el trabajo en equipo del profesorado y estimularán la actividad investigadora a partir de su práctica docente.</a:t>
          </a:r>
          <a:endParaRPr lang="es-ES" sz="1300" kern="1200" dirty="0"/>
        </a:p>
      </dsp:txBody>
      <dsp:txXfrm>
        <a:off x="0" y="-125398"/>
        <a:ext cx="4789301" cy="1200443"/>
      </dsp:txXfrm>
    </dsp:sp>
    <dsp:sp modelId="{46D2E88B-0283-4EEC-8AA3-1F9C7E4D449E}">
      <dsp:nvSpPr>
        <dsp:cNvPr id="0" name=""/>
        <dsp:cNvSpPr/>
      </dsp:nvSpPr>
      <dsp:spPr>
        <a:xfrm>
          <a:off x="500329" y="1051566"/>
          <a:ext cx="5974080" cy="1380797"/>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s-ES" sz="1300" kern="1200" dirty="0" smtClean="0"/>
            <a:t>2. Los centros docentes desarrollarán y completarán el currículo y las medidas de atención a la diversidad establecidas por las administraciones educativas adaptándolas a las características del alumnado y a su realidad educativa, con el fin de atender a todo el alumnado, tanto el que tiene mayores dificultades de aprendizaje como el que tiene mayor capacidad o motivación para aprender.</a:t>
          </a:r>
          <a:endParaRPr lang="es-ES" sz="1300" kern="1200" dirty="0"/>
        </a:p>
      </dsp:txBody>
      <dsp:txXfrm>
        <a:off x="500329" y="1051566"/>
        <a:ext cx="4776822" cy="1380797"/>
      </dsp:txXfrm>
    </dsp:sp>
    <dsp:sp modelId="{23DEFA5B-5CFF-498B-87B3-1F922C44DFB1}">
      <dsp:nvSpPr>
        <dsp:cNvPr id="0" name=""/>
        <dsp:cNvSpPr/>
      </dsp:nvSpPr>
      <dsp:spPr>
        <a:xfrm>
          <a:off x="993190" y="2432367"/>
          <a:ext cx="5974080" cy="1153480"/>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ES" sz="1400" kern="1200" dirty="0" smtClean="0"/>
            <a:t>3. Los centros promoverán, así mismo, compromisos con las familias en los que se especifiquen las actividades que ambos se comprometen a desarrollar para facilitar el progreso educativo</a:t>
          </a:r>
          <a:endParaRPr lang="es-ES" sz="1400" kern="1200" dirty="0"/>
        </a:p>
      </dsp:txBody>
      <dsp:txXfrm>
        <a:off x="993190" y="2432367"/>
        <a:ext cx="4784290" cy="1153480"/>
      </dsp:txXfrm>
    </dsp:sp>
    <dsp:sp modelId="{89F874DB-F7FC-4658-BEDE-3FA0E0463B8C}">
      <dsp:nvSpPr>
        <dsp:cNvPr id="0" name=""/>
        <dsp:cNvSpPr/>
      </dsp:nvSpPr>
      <dsp:spPr>
        <a:xfrm>
          <a:off x="1493519" y="3553476"/>
          <a:ext cx="5974080" cy="1445547"/>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ES" sz="1400" kern="1200" dirty="0" smtClean="0"/>
            <a:t>4. Los centros, en el ejercicio de su autonomía, podrán adoptar experimentaciones, planes de trabajo, formas de organización o ampliación del horario escolar en los términos que establezcan las administraciones educativas, sin que, en ningún caso, se impongan aportaciones a las familias ni exigencias para las administraciones educativas.</a:t>
          </a:r>
          <a:endParaRPr lang="es-ES" sz="1400" kern="1200" dirty="0"/>
        </a:p>
      </dsp:txBody>
      <dsp:txXfrm>
        <a:off x="1493519" y="3553476"/>
        <a:ext cx="4776822" cy="1445547"/>
      </dsp:txXfrm>
    </dsp:sp>
    <dsp:sp modelId="{C71DEC92-AD9A-4440-AA32-2C212941DB1B}">
      <dsp:nvSpPr>
        <dsp:cNvPr id="0" name=""/>
        <dsp:cNvSpPr/>
      </dsp:nvSpPr>
      <dsp:spPr>
        <a:xfrm>
          <a:off x="5277151" y="759929"/>
          <a:ext cx="696928" cy="69692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s-ES" sz="3200" kern="1200"/>
        </a:p>
      </dsp:txBody>
      <dsp:txXfrm>
        <a:off x="5277151" y="759929"/>
        <a:ext cx="696928" cy="696928"/>
      </dsp:txXfrm>
    </dsp:sp>
    <dsp:sp modelId="{CDA242B6-04A2-4F74-B4BA-C746092B8045}">
      <dsp:nvSpPr>
        <dsp:cNvPr id="0" name=""/>
        <dsp:cNvSpPr/>
      </dsp:nvSpPr>
      <dsp:spPr>
        <a:xfrm>
          <a:off x="5777480" y="2027072"/>
          <a:ext cx="696928" cy="69692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s-ES" sz="3200" kern="1200"/>
        </a:p>
      </dsp:txBody>
      <dsp:txXfrm>
        <a:off x="5777480" y="2027072"/>
        <a:ext cx="696928" cy="696928"/>
      </dsp:txXfrm>
    </dsp:sp>
    <dsp:sp modelId="{E0E9C97A-FF2B-419D-9E41-6247C026934F}">
      <dsp:nvSpPr>
        <dsp:cNvPr id="0" name=""/>
        <dsp:cNvSpPr/>
      </dsp:nvSpPr>
      <dsp:spPr>
        <a:xfrm>
          <a:off x="6270342" y="3294214"/>
          <a:ext cx="696928" cy="69692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s-ES" sz="3200" kern="1200"/>
        </a:p>
      </dsp:txBody>
      <dsp:txXfrm>
        <a:off x="6270342" y="3294214"/>
        <a:ext cx="696928" cy="69692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8A6A9B8A-A752-42AC-944F-AD12D833D06B}" type="datetimeFigureOut">
              <a:rPr lang="es-ES" smtClean="0"/>
              <a:pPr/>
              <a:t>22/03/2010</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01D59C6-166B-4506-BDDF-87F66A46EE11}"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A6A9B8A-A752-42AC-944F-AD12D833D06B}" type="datetimeFigureOut">
              <a:rPr lang="es-ES" smtClean="0"/>
              <a:pPr/>
              <a:t>22/03/2010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D59C6-166B-4506-BDDF-87F66A46EE1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A6A9B8A-A752-42AC-944F-AD12D833D06B}" type="datetimeFigureOut">
              <a:rPr lang="es-ES" smtClean="0"/>
              <a:pPr/>
              <a:t>22/03/2010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D59C6-166B-4506-BDDF-87F66A46EE1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8A6A9B8A-A752-42AC-944F-AD12D833D06B}" type="datetimeFigureOut">
              <a:rPr lang="es-ES" smtClean="0"/>
              <a:pPr/>
              <a:t>22/03/2010</a:t>
            </a:fld>
            <a:endParaRPr lang="es-ES"/>
          </a:p>
        </p:txBody>
      </p:sp>
      <p:sp>
        <p:nvSpPr>
          <p:cNvPr id="9" name="8 Marcador de número de diapositiva"/>
          <p:cNvSpPr>
            <a:spLocks noGrp="1"/>
          </p:cNvSpPr>
          <p:nvPr>
            <p:ph type="sldNum" sz="quarter" idx="15"/>
          </p:nvPr>
        </p:nvSpPr>
        <p:spPr/>
        <p:txBody>
          <a:bodyPr rtlCol="0"/>
          <a:lstStyle/>
          <a:p>
            <a:fld id="{401D59C6-166B-4506-BDDF-87F66A46EE11}"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8A6A9B8A-A752-42AC-944F-AD12D833D06B}" type="datetimeFigureOut">
              <a:rPr lang="es-ES" smtClean="0"/>
              <a:pPr/>
              <a:t>22/03/2010</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01D59C6-166B-4506-BDDF-87F66A46EE1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A6A9B8A-A752-42AC-944F-AD12D833D06B}" type="datetimeFigureOut">
              <a:rPr lang="es-ES" smtClean="0"/>
              <a:pPr/>
              <a:t>22/03/2010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1D59C6-166B-4506-BDDF-87F66A46EE11}"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A6A9B8A-A752-42AC-944F-AD12D833D06B}" type="datetimeFigureOut">
              <a:rPr lang="es-ES" smtClean="0"/>
              <a:pPr/>
              <a:t>22/03/2010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01D59C6-166B-4506-BDDF-87F66A46EE11}"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8A6A9B8A-A752-42AC-944F-AD12D833D06B}" type="datetimeFigureOut">
              <a:rPr lang="es-ES" smtClean="0"/>
              <a:pPr/>
              <a:t>22/03/2010</a:t>
            </a:fld>
            <a:endParaRPr lang="es-ES"/>
          </a:p>
        </p:txBody>
      </p:sp>
      <p:sp>
        <p:nvSpPr>
          <p:cNvPr id="7" name="6 Marcador de número de diapositiva"/>
          <p:cNvSpPr>
            <a:spLocks noGrp="1"/>
          </p:cNvSpPr>
          <p:nvPr>
            <p:ph type="sldNum" sz="quarter" idx="11"/>
          </p:nvPr>
        </p:nvSpPr>
        <p:spPr/>
        <p:txBody>
          <a:bodyPr rtlCol="0"/>
          <a:lstStyle/>
          <a:p>
            <a:fld id="{401D59C6-166B-4506-BDDF-87F66A46EE11}"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6A9B8A-A752-42AC-944F-AD12D833D06B}" type="datetimeFigureOut">
              <a:rPr lang="es-ES" smtClean="0"/>
              <a:pPr/>
              <a:t>22/03/2010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01D59C6-166B-4506-BDDF-87F66A46EE1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8A6A9B8A-A752-42AC-944F-AD12D833D06B}" type="datetimeFigureOut">
              <a:rPr lang="es-ES" smtClean="0"/>
              <a:pPr/>
              <a:t>22/03/2010</a:t>
            </a:fld>
            <a:endParaRPr lang="es-ES"/>
          </a:p>
        </p:txBody>
      </p:sp>
      <p:sp>
        <p:nvSpPr>
          <p:cNvPr id="22" name="21 Marcador de número de diapositiva"/>
          <p:cNvSpPr>
            <a:spLocks noGrp="1"/>
          </p:cNvSpPr>
          <p:nvPr>
            <p:ph type="sldNum" sz="quarter" idx="15"/>
          </p:nvPr>
        </p:nvSpPr>
        <p:spPr/>
        <p:txBody>
          <a:bodyPr rtlCol="0"/>
          <a:lstStyle/>
          <a:p>
            <a:fld id="{401D59C6-166B-4506-BDDF-87F66A46EE11}"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8A6A9B8A-A752-42AC-944F-AD12D833D06B}" type="datetimeFigureOut">
              <a:rPr lang="es-ES" smtClean="0"/>
              <a:pPr/>
              <a:t>22/03/2010</a:t>
            </a:fld>
            <a:endParaRPr lang="es-ES"/>
          </a:p>
        </p:txBody>
      </p:sp>
      <p:sp>
        <p:nvSpPr>
          <p:cNvPr id="18" name="17 Marcador de número de diapositiva"/>
          <p:cNvSpPr>
            <a:spLocks noGrp="1"/>
          </p:cNvSpPr>
          <p:nvPr>
            <p:ph type="sldNum" sz="quarter" idx="11"/>
          </p:nvPr>
        </p:nvSpPr>
        <p:spPr/>
        <p:txBody>
          <a:bodyPr rtlCol="0"/>
          <a:lstStyle/>
          <a:p>
            <a:fld id="{401D59C6-166B-4506-BDDF-87F66A46EE11}"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6A9B8A-A752-42AC-944F-AD12D833D06B}" type="datetimeFigureOut">
              <a:rPr lang="es-ES" smtClean="0"/>
              <a:pPr/>
              <a:t>22/03/2010</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01D59C6-166B-4506-BDDF-87F66A46EE1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dirty="0" smtClean="0"/>
              <a:t>Real decreto</a:t>
            </a:r>
            <a:endParaRPr lang="es-ES" dirty="0"/>
          </a:p>
        </p:txBody>
      </p:sp>
      <p:sp>
        <p:nvSpPr>
          <p:cNvPr id="3" name="2 Subtítulo"/>
          <p:cNvSpPr>
            <a:spLocks noGrp="1"/>
          </p:cNvSpPr>
          <p:nvPr>
            <p:ph type="subTitle" idx="1"/>
          </p:nvPr>
        </p:nvSpPr>
        <p:spPr/>
        <p:txBody>
          <a:bodyPr/>
          <a:lstStyle/>
          <a:p>
            <a:r>
              <a:rPr lang="es-ES_tradnl" dirty="0" smtClean="0"/>
              <a:t>PROFESORADO</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Artículo 8 - Horario</a:t>
            </a:r>
            <a:r>
              <a:rPr lang="es-ES" dirty="0" smtClean="0"/>
              <a:t/>
            </a:r>
            <a:br>
              <a:rPr lang="es-ES" dirty="0" smtClean="0"/>
            </a:br>
            <a:endParaRPr lang="es-ES" dirty="0"/>
          </a:p>
        </p:txBody>
      </p:sp>
      <p:graphicFrame>
        <p:nvGraphicFramePr>
          <p:cNvPr id="4" name="3 Marcador de contenido"/>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Artículo 11. Tutoría</a:t>
            </a:r>
            <a:endParaRPr lang="es-ES"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4" name="3 Marcador de contenido"/>
          <p:cNvGraphicFramePr>
            <a:graphicFrameLocks noGrp="1"/>
          </p:cNvGraphicFramePr>
          <p:nvPr>
            <p:ph sz="quarter" idx="1"/>
          </p:nvPr>
        </p:nvGraphicFramePr>
        <p:xfrm>
          <a:off x="457200" y="1600200"/>
          <a:ext cx="8258204"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Artículo 13. Atención a la diversidad</a:t>
            </a:r>
            <a:endParaRPr lang="es-ES"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4" name="3 Marcador de contenido"/>
          <p:cNvGraphicFramePr>
            <a:graphicFrameLocks noGrp="1"/>
          </p:cNvGraphicFramePr>
          <p:nvPr>
            <p:ph sz="quarter" idx="1"/>
          </p:nvPr>
        </p:nvGraphicFramePr>
        <p:xfrm>
          <a:off x="457200" y="1600200"/>
          <a:ext cx="7615262"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graphicFrame>
        <p:nvGraphicFramePr>
          <p:cNvPr id="4" name="3 Marcador de contenido"/>
          <p:cNvGraphicFramePr>
            <a:graphicFrameLocks noGrp="1"/>
          </p:cNvGraphicFramePr>
          <p:nvPr>
            <p:ph sz="quarter" idx="1"/>
          </p:nvPr>
        </p:nvGraphicFramePr>
        <p:xfrm>
          <a:off x="457200" y="285750"/>
          <a:ext cx="7467600" cy="6188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Artículo 14. Autonomía de los centros</a:t>
            </a:r>
            <a:endParaRPr lang="es-ES"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4" name="3 Marcador de contenido"/>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TotalTime>
  <Words>794</Words>
  <Application>Microsoft Office PowerPoint</Application>
  <PresentationFormat>Presentación en pantalla (4:3)</PresentationFormat>
  <Paragraphs>21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Real decreto</vt:lpstr>
      <vt:lpstr>Artículo 8 - Horario </vt:lpstr>
      <vt:lpstr>Artículo 11. Tutoría</vt:lpstr>
      <vt:lpstr>Artículo 13. Atención a la diversidad</vt:lpstr>
      <vt:lpstr>Diapositiva 5</vt:lpstr>
      <vt:lpstr>Artículo 14. Autonomía de los centros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decreto</dc:title>
  <dc:creator> </dc:creator>
  <cp:lastModifiedBy> </cp:lastModifiedBy>
  <cp:revision>2</cp:revision>
  <dcterms:created xsi:type="dcterms:W3CDTF">2010-03-18T10:59:27Z</dcterms:created>
  <dcterms:modified xsi:type="dcterms:W3CDTF">2010-03-22T11:35:47Z</dcterms:modified>
</cp:coreProperties>
</file>