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0F16-982D-4533-93A8-67B621425307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F8891-5C2D-4516-BCD3-D795E23A16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755C6C-6932-4F6E-929D-7107386701B0}" type="datetimeFigureOut">
              <a:rPr lang="es-ES" smtClean="0"/>
              <a:pPr/>
              <a:t>18/03/2010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7CEEC0-78BC-4A6C-A92B-17C80DBC3CD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Real Decreto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Educación Física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Enseñanzas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Desarrollo de las capacidades vinculadas a la </a:t>
            </a:r>
            <a:r>
              <a:rPr lang="es-ES" sz="2000" b="1" dirty="0" smtClean="0"/>
              <a:t>actividad motriz </a:t>
            </a:r>
            <a:r>
              <a:rPr lang="es-ES" sz="2000" dirty="0" smtClean="0"/>
              <a:t>y a la adquisición de elementos de </a:t>
            </a:r>
            <a:r>
              <a:rPr lang="es-ES" sz="2000" b="1" dirty="0" smtClean="0"/>
              <a:t>cultura corporal </a:t>
            </a:r>
            <a:r>
              <a:rPr lang="es-ES" sz="2000" dirty="0" smtClean="0"/>
              <a:t>que contribuyan al </a:t>
            </a:r>
            <a:r>
              <a:rPr lang="es-ES" sz="2000" b="1" dirty="0" smtClean="0"/>
              <a:t>desarrollo personal </a:t>
            </a:r>
            <a:r>
              <a:rPr lang="es-ES" sz="2000" dirty="0" smtClean="0"/>
              <a:t>y a una mejor </a:t>
            </a:r>
            <a:r>
              <a:rPr lang="es-ES" sz="2000" b="1" dirty="0" smtClean="0"/>
              <a:t>calidad de vida</a:t>
            </a:r>
            <a:r>
              <a:rPr lang="es-ES" sz="2000" dirty="0" smtClean="0"/>
              <a:t>. </a:t>
            </a:r>
          </a:p>
          <a:p>
            <a:r>
              <a:rPr lang="es-ES" sz="2000" dirty="0" smtClean="0"/>
              <a:t>Adquisición de </a:t>
            </a:r>
            <a:r>
              <a:rPr lang="es-ES" sz="2000" b="1" dirty="0" smtClean="0"/>
              <a:t>capacidades</a:t>
            </a:r>
            <a:r>
              <a:rPr lang="es-ES" sz="2000" dirty="0" smtClean="0"/>
              <a:t> que permitan reflexionar sobre el sentido y los efectos de la actividad física y, a la vez, asumir actitudes y valores adecuados con referencia a la gestión del cuerpo y de la conducta motriz. </a:t>
            </a:r>
          </a:p>
          <a:p>
            <a:r>
              <a:rPr lang="es-ES" sz="2000" dirty="0" smtClean="0"/>
              <a:t>Crear </a:t>
            </a:r>
            <a:r>
              <a:rPr lang="es-ES" sz="2000" b="1" dirty="0" smtClean="0"/>
              <a:t>hábitos</a:t>
            </a:r>
            <a:r>
              <a:rPr lang="es-ES" sz="2000" dirty="0" smtClean="0"/>
              <a:t> de práctica </a:t>
            </a:r>
            <a:r>
              <a:rPr lang="es-ES" sz="2000" b="1" dirty="0" smtClean="0"/>
              <a:t>saludable</a:t>
            </a:r>
            <a:r>
              <a:rPr lang="es-ES" sz="2000" dirty="0" smtClean="0"/>
              <a:t>.</a:t>
            </a:r>
          </a:p>
          <a:p>
            <a:r>
              <a:rPr lang="es-ES" sz="2000" dirty="0" smtClean="0"/>
              <a:t>Asunción de </a:t>
            </a:r>
            <a:r>
              <a:rPr lang="es-ES" sz="2000" b="1" dirty="0" smtClean="0"/>
              <a:t>valores</a:t>
            </a:r>
            <a:r>
              <a:rPr lang="es-ES" sz="2000" dirty="0" smtClean="0"/>
              <a:t> como el respeto, la aceptación o la cooperación, transferibles al quehacer cotidiano.</a:t>
            </a:r>
          </a:p>
          <a:p>
            <a:r>
              <a:rPr lang="es-ES" sz="2000" dirty="0" smtClean="0"/>
              <a:t>La </a:t>
            </a:r>
            <a:r>
              <a:rPr lang="es-ES" sz="2000" b="1" dirty="0" smtClean="0"/>
              <a:t>creatividad</a:t>
            </a:r>
            <a:r>
              <a:rPr lang="es-ES" sz="2000" dirty="0" smtClean="0"/>
              <a:t> y el uso de </a:t>
            </a:r>
            <a:r>
              <a:rPr lang="es-ES" sz="2000" b="1" dirty="0" smtClean="0"/>
              <a:t>lenguajes corporales </a:t>
            </a:r>
            <a:r>
              <a:rPr lang="es-ES" sz="2000" dirty="0" smtClean="0"/>
              <a:t>para transmitir sentimientos y emociones que humanizan el contacto personal.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119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Real Decreto</vt:lpstr>
      <vt:lpstr>Enseñanzas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Decreto</dc:title>
  <dc:creator> </dc:creator>
  <cp:lastModifiedBy> </cp:lastModifiedBy>
  <cp:revision>4</cp:revision>
  <dcterms:created xsi:type="dcterms:W3CDTF">2010-03-18T10:56:02Z</dcterms:created>
  <dcterms:modified xsi:type="dcterms:W3CDTF">2010-03-18T12:14:51Z</dcterms:modified>
</cp:coreProperties>
</file>