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16CE7-F367-4E71-9B3A-B4D84F39198B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37694-56DE-4A19-9AF6-7B19A7D7A6C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2000240"/>
            <a:ext cx="7896252" cy="2643206"/>
          </a:xfrm>
        </p:spPr>
        <p:txBody>
          <a:bodyPr anchor="ctr"/>
          <a:lstStyle/>
          <a:p>
            <a:pPr algn="ctr"/>
            <a:r>
              <a:rPr lang="es-ES" dirty="0" smtClean="0"/>
              <a:t>Estructuración del área de Educación Física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es-ES" dirty="0" smtClean="0"/>
              <a:t>Estructuración por ciclos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 anchor="ctr"/>
          <a:lstStyle/>
          <a:p>
            <a:r>
              <a:rPr lang="es-ES" dirty="0" smtClean="0">
                <a:solidFill>
                  <a:srgbClr val="C00000"/>
                </a:solidFill>
              </a:rPr>
              <a:t>PRIMER CICLO </a:t>
            </a:r>
            <a:r>
              <a:rPr lang="es-ES" dirty="0" smtClean="0"/>
              <a:t>(6-8).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SEGUNDO CICLO </a:t>
            </a:r>
            <a:r>
              <a:rPr lang="es-ES" dirty="0" smtClean="0"/>
              <a:t>(8-10).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TERCER CICLO </a:t>
            </a:r>
            <a:r>
              <a:rPr lang="es-ES" dirty="0" smtClean="0"/>
              <a:t>(10-12).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es-ES" dirty="0" smtClean="0"/>
              <a:t>Estructura por contenidos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C00000"/>
                </a:solidFill>
              </a:rPr>
              <a:t>Bloque 1º </a:t>
            </a:r>
            <a:r>
              <a:rPr lang="es-ES" dirty="0" smtClean="0"/>
              <a:t>imagen y percepción.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C00000"/>
                </a:solidFill>
              </a:rPr>
              <a:t>Bloque 2º </a:t>
            </a:r>
            <a:r>
              <a:rPr lang="es-ES" dirty="0" smtClean="0"/>
              <a:t>habilidades motrices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C00000"/>
                </a:solidFill>
              </a:rPr>
              <a:t>Bloque 3º </a:t>
            </a:r>
            <a:r>
              <a:rPr lang="es-ES" dirty="0" smtClean="0"/>
              <a:t>actividad  física artística-expresivas.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C00000"/>
                </a:solidFill>
              </a:rPr>
              <a:t>Bloque 4º </a:t>
            </a:r>
            <a:r>
              <a:rPr lang="es-ES" dirty="0" smtClean="0"/>
              <a:t>actividades física-salud.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C00000"/>
                </a:solidFill>
              </a:rPr>
              <a:t>Bloque 5º </a:t>
            </a:r>
            <a:r>
              <a:rPr lang="es-ES" dirty="0" smtClean="0"/>
              <a:t>juegos y actividades.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54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Estructuración del área de Educación Física</vt:lpstr>
      <vt:lpstr>Estructuración por ciclos</vt:lpstr>
      <vt:lpstr>Estructura por contenidos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Estructuración del área de Educación Física</dc:title>
  <dc:creator> </dc:creator>
  <cp:lastModifiedBy> </cp:lastModifiedBy>
  <cp:revision>4</cp:revision>
  <dcterms:created xsi:type="dcterms:W3CDTF">2010-03-18T11:15:42Z</dcterms:created>
  <dcterms:modified xsi:type="dcterms:W3CDTF">2010-03-18T11:54:13Z</dcterms:modified>
</cp:coreProperties>
</file>