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42F8D-E981-46DC-8B69-A62380B3EC13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3C3A-828B-4249-AB6B-A8680F944D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3C3A-828B-4249-AB6B-A8680F944DB1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77C13F-0E1E-4933-B217-2304B06E70C4}" type="datetimeFigureOut">
              <a:rPr lang="es-MX" smtClean="0"/>
              <a:pPr/>
              <a:t>30/08/2009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E963D2-E287-4084-BFE5-CAE6F1F9A56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pPr algn="ctr"/>
            <a:r>
              <a:rPr lang="es-MX" dirty="0" smtClean="0"/>
              <a:t>Intención Educativa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143116"/>
            <a:ext cx="7429552" cy="4214842"/>
          </a:xfrm>
        </p:spPr>
        <p:txBody>
          <a:bodyPr>
            <a:normAutofit/>
          </a:bodyPr>
          <a:lstStyle/>
          <a:p>
            <a:pPr algn="ctr"/>
            <a:r>
              <a:rPr lang="es-MX" sz="2800" dirty="0"/>
              <a:t>A partir de una </a:t>
            </a:r>
            <a:r>
              <a:rPr lang="es-MX" sz="2800" b="1" dirty="0"/>
              <a:t>actitud abierta</a:t>
            </a:r>
            <a:r>
              <a:rPr lang="es-MX" sz="2800" dirty="0"/>
              <a:t> hacia el uso de las tecnologías computacionales y el internet, </a:t>
            </a:r>
            <a:r>
              <a:rPr lang="es-MX" sz="2800" b="1" dirty="0"/>
              <a:t>introducir</a:t>
            </a:r>
            <a:r>
              <a:rPr lang="es-MX" sz="2800" dirty="0"/>
              <a:t> a los profesores de Educación Básica, en la </a:t>
            </a:r>
            <a:r>
              <a:rPr lang="es-MX" sz="2800" b="1" dirty="0"/>
              <a:t>creación  de ambientes virtuales de aprendizaje</a:t>
            </a:r>
            <a:r>
              <a:rPr lang="es-MX" sz="2800" dirty="0"/>
              <a:t>, basados en los recursos del </a:t>
            </a:r>
            <a:r>
              <a:rPr lang="es-MX" sz="2800" b="1" dirty="0"/>
              <a:t>Web 2.0</a:t>
            </a:r>
            <a:r>
              <a:rPr lang="es-MX" sz="2800" dirty="0"/>
              <a:t>, que les permitan desarrollar en sus alumnos las habilidades que se demandan del ciudadano del siglo XXI.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63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Intención Educativa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Intención Educativa</dc:title>
  <dc:creator>Maria</dc:creator>
  <cp:lastModifiedBy>Admin</cp:lastModifiedBy>
  <cp:revision>2</cp:revision>
  <dcterms:created xsi:type="dcterms:W3CDTF">2009-08-29T17:59:31Z</dcterms:created>
  <dcterms:modified xsi:type="dcterms:W3CDTF">2009-08-30T19:21:14Z</dcterms:modified>
</cp:coreProperties>
</file>