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C1B5F7D-FA90-4043-A2E5-15EA80458737}" type="datetimeFigureOut">
              <a:rPr lang="es-ES" smtClean="0"/>
              <a:t>18/05/2009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31AFD64-F409-4447-BC8D-3794A51D3D8D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i="1" dirty="0" smtClean="0"/>
              <a:t>CARACTERISTICAS DE LOS SISTEMAS DE APOYO A LOS SISTEMAS</a:t>
            </a:r>
            <a:endParaRPr lang="es-ES" sz="20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1643050"/>
            <a:ext cx="7858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arenR"/>
            </a:pPr>
            <a:r>
              <a:rPr lang="es-ES" sz="1200" dirty="0"/>
              <a:t>Suelen introducirse después de haber implantado los Sistemas Transaccionales más relevantes de la empresa, ya que estos últimos constituyen su plataforma de información. </a:t>
            </a: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 smtClean="0"/>
              <a:t>La </a:t>
            </a:r>
            <a:r>
              <a:rPr lang="es-ES" sz="1200" dirty="0"/>
              <a:t>información que generan sirve de apoyo a los mandos intermedios y a la alta administración en el proceso de toma de decisiones. </a:t>
            </a: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endParaRPr lang="es-ES" sz="1200" dirty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/>
              <a:t>Suelen ser intensivos en cálculos y escasos en entradas y salidas de información. Así, por ejemplo, un modelo de planeación financiera requiere poca información de entrada, genera poca información como resultado, pero puede realizar muchos cálculos durante su proceso. </a:t>
            </a: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endParaRPr lang="es-ES" sz="1200" dirty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/>
              <a:t>No suelen ahorrar mano de obra. Debido a ello, la justificación económica para el desarrollo de estos sistema es difícil, ya que no se conocen los ingresos del proyecto de inversión. </a:t>
            </a: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endParaRPr lang="es-ES" sz="1200" dirty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/>
              <a:t>Suelen ser Sistemas de Información interactivos y amigables, con altos estándares de diseño gráfico y visual, ya que están dirigidos al usuario final. </a:t>
            </a: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endParaRPr lang="es-ES" sz="1200" dirty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/>
              <a:t>Apoyan la toma de decisiones que, por su misma naturaleza son repetitivas y de decisiones no estructuradas que no suelen repetirse. Por ejemplo, un Sistema de Compra de Materiales que indique cuándo debe hacerse un pedido al proveedor o un Sistema de Simulación de Negocios que apoye la decisión de introducir un nuevo producto al mercado. </a:t>
            </a:r>
          </a:p>
          <a:p>
            <a:pPr marL="228600" indent="-228600" algn="just">
              <a:buFont typeface="+mj-lt"/>
              <a:buAutoNum type="arabicParenR"/>
            </a:pP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 smtClean="0"/>
              <a:t>Estos </a:t>
            </a:r>
            <a:r>
              <a:rPr lang="es-ES" sz="1200" dirty="0"/>
              <a:t>sistemas pueden ser desarrollados directamente por el usuario final sin la participación operativo de los analistas y programadores del área de Informática. </a:t>
            </a:r>
          </a:p>
          <a:p>
            <a:pPr marL="228600" indent="-228600" algn="just">
              <a:buFont typeface="+mj-lt"/>
              <a:buAutoNum type="arabicParenR"/>
            </a:pPr>
            <a:endParaRPr lang="es-ES" sz="1200" dirty="0" smtClean="0"/>
          </a:p>
          <a:p>
            <a:pPr marL="228600" indent="-228600" algn="just">
              <a:buFont typeface="+mj-lt"/>
              <a:buAutoNum type="arabicParenR"/>
            </a:pPr>
            <a:r>
              <a:rPr lang="es-ES" sz="1200" dirty="0" smtClean="0"/>
              <a:t>Este </a:t>
            </a:r>
            <a:r>
              <a:rPr lang="es-ES" sz="1200" dirty="0"/>
              <a:t>tipo de sistemas puede incluir la programación de la producción, compra de materiales, flujo de fondos, proyecciones financieras, modelos de simulación de negocios, modelos de inventarios, etcétera. </a:t>
            </a:r>
          </a:p>
          <a:p>
            <a:pPr algn="just">
              <a:buFont typeface="Arial" pitchFamily="34" charset="0"/>
              <a:buChar char="•"/>
            </a:pPr>
            <a:endParaRPr lang="es-E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</TotalTime>
  <Words>283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CARACTERISTICAS DE LOS SISTEMAS DE APOYO A LOS SISTEMAS</vt:lpstr>
    </vt:vector>
  </TitlesOfParts>
  <Company>UNMSM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 DE LOS SITEMAS DE APOYO A LOS SISTEMAS</dc:title>
  <dc:creator>Elizabeth Aparco</dc:creator>
  <cp:lastModifiedBy>Elizabeth Aparco</cp:lastModifiedBy>
  <cp:revision>4</cp:revision>
  <dcterms:created xsi:type="dcterms:W3CDTF">2009-05-18T10:18:25Z</dcterms:created>
  <dcterms:modified xsi:type="dcterms:W3CDTF">2009-05-18T10:41:38Z</dcterms:modified>
</cp:coreProperties>
</file>