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5CB6D-0E94-496A-A8B9-C89930A702FC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A637-C69F-4F8F-94BB-CF6752E15527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A637-C69F-4F8F-94BB-CF6752E15527}" type="slidenum">
              <a:rPr lang="es-ES_tradnl" smtClean="0"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AD26C-FC99-4CC4-8792-0EC7356CA87F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5B40-F8B6-446B-BCEA-3A6E37457AD9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DERELICTIO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Abandono de una cosa con ánimo de poner fin a la propiedad que se ostentaba sobre ella</a:t>
            </a:r>
            <a:r>
              <a:rPr lang="es-ES_tradnl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DERELICTIO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DERELICTIO </dc:title>
  <dc:creator>david</dc:creator>
  <cp:lastModifiedBy>david</cp:lastModifiedBy>
  <cp:revision>1</cp:revision>
  <dcterms:created xsi:type="dcterms:W3CDTF">2008-12-06T17:28:50Z</dcterms:created>
  <dcterms:modified xsi:type="dcterms:W3CDTF">2008-12-06T17:31:11Z</dcterms:modified>
</cp:coreProperties>
</file>