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08AD-1A00-4BA9-8B51-66576ECD4530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1C62-352B-485A-9847-B7F60F5B49BF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08AD-1A00-4BA9-8B51-66576ECD4530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1C62-352B-485A-9847-B7F60F5B49BF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08AD-1A00-4BA9-8B51-66576ECD4530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1C62-352B-485A-9847-B7F60F5B49BF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08AD-1A00-4BA9-8B51-66576ECD4530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1C62-352B-485A-9847-B7F60F5B49BF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08AD-1A00-4BA9-8B51-66576ECD4530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1C62-352B-485A-9847-B7F60F5B49BF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08AD-1A00-4BA9-8B51-66576ECD4530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1C62-352B-485A-9847-B7F60F5B49BF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08AD-1A00-4BA9-8B51-66576ECD4530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1C62-352B-485A-9847-B7F60F5B49BF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08AD-1A00-4BA9-8B51-66576ECD4530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1C62-352B-485A-9847-B7F60F5B49BF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08AD-1A00-4BA9-8B51-66576ECD4530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1C62-352B-485A-9847-B7F60F5B49BF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08AD-1A00-4BA9-8B51-66576ECD4530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1C62-352B-485A-9847-B7F60F5B49BF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08AD-1A00-4BA9-8B51-66576ECD4530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1C62-352B-485A-9847-B7F60F5B49BF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A08AD-1A00-4BA9-8B51-66576ECD4530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F1C62-352B-485A-9847-B7F60F5B49BF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1470025"/>
          </a:xfrm>
        </p:spPr>
        <p:txBody>
          <a:bodyPr/>
          <a:lstStyle/>
          <a:p>
            <a:r>
              <a:rPr lang="es-ES" b="1" dirty="0"/>
              <a:t>BRUJULA DE DECLINACION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428992" y="1928802"/>
            <a:ext cx="5472106" cy="4572032"/>
          </a:xfrm>
        </p:spPr>
        <p:txBody>
          <a:bodyPr>
            <a:normAutofit fontScale="92500" lnSpcReduction="10000"/>
          </a:bodyPr>
          <a:lstStyle/>
          <a:p>
            <a:r>
              <a:rPr lang="es-ES" dirty="0">
                <a:solidFill>
                  <a:schemeClr val="tx1"/>
                </a:solidFill>
              </a:rPr>
              <a:t>Instrumento magnético similar a la brújula de campaña, pero dispuesto de tal manera que la línea de mira puede ser girada para hacerla coincidir la aguja magnética o con una dirección cualquiera del círculo horizontal. Este instrumento se utiliza para determinar la declinación magnética. </a:t>
            </a:r>
            <a:endParaRPr lang="es-ES_tradnl" dirty="0">
              <a:solidFill>
                <a:schemeClr val="tx1"/>
              </a:solidFill>
            </a:endParaRPr>
          </a:p>
        </p:txBody>
      </p:sp>
      <p:pic>
        <p:nvPicPr>
          <p:cNvPr id="1026" name="Picture 2" descr="comp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357430"/>
            <a:ext cx="2786082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50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BRUJULA DE DECLINACION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BRUJULA DE DECLINACION </dc:title>
  <dc:creator>david</dc:creator>
  <cp:lastModifiedBy>david</cp:lastModifiedBy>
  <cp:revision>1</cp:revision>
  <dcterms:created xsi:type="dcterms:W3CDTF">2008-12-30T19:30:39Z</dcterms:created>
  <dcterms:modified xsi:type="dcterms:W3CDTF">2008-12-30T19:32:03Z</dcterms:modified>
</cp:coreProperties>
</file>