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6B77-EA28-4A41-B1BF-21A1FA5A5D94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8794-2562-4D52-9571-6535957E925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6B77-EA28-4A41-B1BF-21A1FA5A5D94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8794-2562-4D52-9571-6535957E925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6B77-EA28-4A41-B1BF-21A1FA5A5D94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8794-2562-4D52-9571-6535957E925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6B77-EA28-4A41-B1BF-21A1FA5A5D94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8794-2562-4D52-9571-6535957E925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6B77-EA28-4A41-B1BF-21A1FA5A5D94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8794-2562-4D52-9571-6535957E925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6B77-EA28-4A41-B1BF-21A1FA5A5D94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8794-2562-4D52-9571-6535957E925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6B77-EA28-4A41-B1BF-21A1FA5A5D94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8794-2562-4D52-9571-6535957E925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6B77-EA28-4A41-B1BF-21A1FA5A5D94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8794-2562-4D52-9571-6535957E925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6B77-EA28-4A41-B1BF-21A1FA5A5D94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8794-2562-4D52-9571-6535957E925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6B77-EA28-4A41-B1BF-21A1FA5A5D94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8794-2562-4D52-9571-6535957E925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6B77-EA28-4A41-B1BF-21A1FA5A5D94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8794-2562-4D52-9571-6535957E925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F6B77-EA28-4A41-B1BF-21A1FA5A5D94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8794-2562-4D52-9571-6535957E925A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ES" b="1" dirty="0"/>
              <a:t>BRUJULA DE CAMPAÑA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428992" y="2857496"/>
            <a:ext cx="5400668" cy="3071834"/>
          </a:xfrm>
        </p:spPr>
        <p:txBody>
          <a:bodyPr>
            <a:normAutofit fontScale="92500"/>
          </a:bodyPr>
          <a:lstStyle/>
          <a:p>
            <a:r>
              <a:rPr lang="es-ES" dirty="0">
                <a:solidFill>
                  <a:schemeClr val="tx1"/>
                </a:solidFill>
              </a:rPr>
              <a:t>Instrumento que determina la marcación magnética (o acimut) de una línea de mira mediante el uso de un dispositivo visual, un círculo horizontal graduado y una aguja con pivote.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  <p:pic>
        <p:nvPicPr>
          <p:cNvPr id="1026" name="Picture 2" descr="80814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428868"/>
            <a:ext cx="336232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BRUJULA DE CAMPAÑA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BRUJULA DE CAMPAÑA</dc:title>
  <dc:creator>david</dc:creator>
  <cp:lastModifiedBy>david</cp:lastModifiedBy>
  <cp:revision>1</cp:revision>
  <dcterms:created xsi:type="dcterms:W3CDTF">2008-12-30T19:28:29Z</dcterms:created>
  <dcterms:modified xsi:type="dcterms:W3CDTF">2008-12-30T19:30:35Z</dcterms:modified>
</cp:coreProperties>
</file>