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F197-B574-4406-A275-4CE74A42E89A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D98F-9563-4372-A7CA-1DBC5C3947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F197-B574-4406-A275-4CE74A42E89A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D98F-9563-4372-A7CA-1DBC5C3947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F197-B574-4406-A275-4CE74A42E89A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D98F-9563-4372-A7CA-1DBC5C3947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F197-B574-4406-A275-4CE74A42E89A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D98F-9563-4372-A7CA-1DBC5C3947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F197-B574-4406-A275-4CE74A42E89A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D98F-9563-4372-A7CA-1DBC5C3947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F197-B574-4406-A275-4CE74A42E89A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D98F-9563-4372-A7CA-1DBC5C3947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F197-B574-4406-A275-4CE74A42E89A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D98F-9563-4372-A7CA-1DBC5C3947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F197-B574-4406-A275-4CE74A42E89A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D98F-9563-4372-A7CA-1DBC5C3947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F197-B574-4406-A275-4CE74A42E89A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D98F-9563-4372-A7CA-1DBC5C3947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F197-B574-4406-A275-4CE74A42E89A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D98F-9563-4372-A7CA-1DBC5C3947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F197-B574-4406-A275-4CE74A42E89A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D98F-9563-4372-A7CA-1DBC5C3947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5F197-B574-4406-A275-4CE74A42E89A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8D98F-9563-4372-A7CA-1DBC5C39471C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dirty="0"/>
              <a:t>DINTORNO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>
                <a:solidFill>
                  <a:schemeClr val="tx1"/>
                </a:solidFill>
              </a:rPr>
              <a:t>Delineación de las partes de una figura, contenidas dentro de su contorno, o de las contenidas en el interior de la planta o de la sección de un edificio.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DINTORNO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DINTORNO </dc:title>
  <dc:creator>david</dc:creator>
  <cp:lastModifiedBy>david</cp:lastModifiedBy>
  <cp:revision>1</cp:revision>
  <dcterms:created xsi:type="dcterms:W3CDTF">2008-12-06T17:46:35Z</dcterms:created>
  <dcterms:modified xsi:type="dcterms:W3CDTF">2008-12-06T17:47:11Z</dcterms:modified>
</cp:coreProperties>
</file>