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D9E76-F80D-4717-814A-B26E38C5CCBE}" type="datetimeFigureOut">
              <a:rPr lang="es-ES_tradnl" smtClean="0"/>
              <a:t>30/12/2008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52AB-AB26-43DA-BE90-D9659ECDE2CB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es-ES" b="1" dirty="0" smtClean="0"/>
              <a:t>DAT</a:t>
            </a:r>
            <a:endParaRPr lang="es-ES_tradnl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14810" y="2428868"/>
            <a:ext cx="4757726" cy="3071834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Cinta digital de audio Medio de reserva que ofrece almacenamiento reutilizable de alta capacidad en cintas digitales de audio de 4 mm.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/>
          </a:p>
        </p:txBody>
      </p:sp>
      <p:pic>
        <p:nvPicPr>
          <p:cNvPr id="1026" name="Picture 2" descr="da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496"/>
            <a:ext cx="3357586" cy="2162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</dc:title>
  <dc:creator>david</dc:creator>
  <cp:lastModifiedBy>david</cp:lastModifiedBy>
  <cp:revision>1</cp:revision>
  <dcterms:created xsi:type="dcterms:W3CDTF">2008-12-30T19:56:30Z</dcterms:created>
  <dcterms:modified xsi:type="dcterms:W3CDTF">2008-12-30T19:57:45Z</dcterms:modified>
</cp:coreProperties>
</file>