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57BEB-D50E-412E-965F-1334471C127D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84D4-C1C5-45D7-8AB5-7C3DD08CF46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57BEB-D50E-412E-965F-1334471C127D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84D4-C1C5-45D7-8AB5-7C3DD08CF46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57BEB-D50E-412E-965F-1334471C127D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84D4-C1C5-45D7-8AB5-7C3DD08CF46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57BEB-D50E-412E-965F-1334471C127D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84D4-C1C5-45D7-8AB5-7C3DD08CF46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57BEB-D50E-412E-965F-1334471C127D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84D4-C1C5-45D7-8AB5-7C3DD08CF46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57BEB-D50E-412E-965F-1334471C127D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84D4-C1C5-45D7-8AB5-7C3DD08CF46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57BEB-D50E-412E-965F-1334471C127D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84D4-C1C5-45D7-8AB5-7C3DD08CF46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57BEB-D50E-412E-965F-1334471C127D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84D4-C1C5-45D7-8AB5-7C3DD08CF46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57BEB-D50E-412E-965F-1334471C127D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84D4-C1C5-45D7-8AB5-7C3DD08CF46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57BEB-D50E-412E-965F-1334471C127D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84D4-C1C5-45D7-8AB5-7C3DD08CF46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57BEB-D50E-412E-965F-1334471C127D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C84D4-C1C5-45D7-8AB5-7C3DD08CF466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57BEB-D50E-412E-965F-1334471C127D}" type="datetimeFigureOut">
              <a:rPr lang="es-ES_tradnl" smtClean="0"/>
              <a:t>08/12/2008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2C84D4-C1C5-45D7-8AB5-7C3DD08CF466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b="1" dirty="0"/>
              <a:t>DISTRICTING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s-ES_tradnl" dirty="0">
                <a:solidFill>
                  <a:schemeClr val="tx1"/>
                </a:solidFill>
              </a:rPr>
              <a:t>Función que permite agrupar polígonos de un tema con objeto de agrupar este en zonas o distritos en función de uno o varios atributos. </a:t>
            </a:r>
          </a:p>
          <a:p>
            <a:r>
              <a:rPr lang="es-ES_tradnl" dirty="0">
                <a:solidFill>
                  <a:schemeClr val="tx1"/>
                </a:solidFill>
              </a:rPr>
              <a:t>Es función típica para el análisis de áreas urbanas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35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DISTRICTING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DISTRICTING </dc:title>
  <dc:creator>david</dc:creator>
  <cp:lastModifiedBy>david</cp:lastModifiedBy>
  <cp:revision>1</cp:revision>
  <dcterms:created xsi:type="dcterms:W3CDTF">2008-12-08T10:02:56Z</dcterms:created>
  <dcterms:modified xsi:type="dcterms:W3CDTF">2008-12-08T10:03:59Z</dcterms:modified>
</cp:coreProperties>
</file>