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6FA6-9749-410B-8526-FAD6CD0E8447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280E-4EDE-487B-8209-A828E8D3315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DESLINDE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Acción de señalar y distinguir los términos de un lugar, provincia o heredad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dirty="0"/>
              <a:t> </a:t>
            </a:r>
            <a:r>
              <a:rPr lang="es-ES_tradnl" dirty="0">
                <a:solidFill>
                  <a:schemeClr val="tx1"/>
                </a:solidFill>
              </a:rPr>
              <a:t>Aclarar algo, de modo que no haya confusión en ello.</a:t>
            </a:r>
          </a:p>
          <a:p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DESLINDE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DESLINDE </dc:title>
  <dc:creator>david</dc:creator>
  <cp:lastModifiedBy>david</cp:lastModifiedBy>
  <cp:revision>1</cp:revision>
  <dcterms:created xsi:type="dcterms:W3CDTF">2008-12-06T17:32:24Z</dcterms:created>
  <dcterms:modified xsi:type="dcterms:W3CDTF">2008-12-06T17:33:36Z</dcterms:modified>
</cp:coreProperties>
</file>