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712B-DF64-40B0-8A5D-F3DBF8DCA5DB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0C9-C311-4C31-A586-6B34D577573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712B-DF64-40B0-8A5D-F3DBF8DCA5DB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0C9-C311-4C31-A586-6B34D577573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712B-DF64-40B0-8A5D-F3DBF8DCA5DB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0C9-C311-4C31-A586-6B34D577573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712B-DF64-40B0-8A5D-F3DBF8DCA5DB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0C9-C311-4C31-A586-6B34D577573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712B-DF64-40B0-8A5D-F3DBF8DCA5DB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0C9-C311-4C31-A586-6B34D577573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712B-DF64-40B0-8A5D-F3DBF8DCA5DB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0C9-C311-4C31-A586-6B34D577573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712B-DF64-40B0-8A5D-F3DBF8DCA5DB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0C9-C311-4C31-A586-6B34D577573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712B-DF64-40B0-8A5D-F3DBF8DCA5DB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0C9-C311-4C31-A586-6B34D577573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712B-DF64-40B0-8A5D-F3DBF8DCA5DB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0C9-C311-4C31-A586-6B34D577573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712B-DF64-40B0-8A5D-F3DBF8DCA5DB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0C9-C311-4C31-A586-6B34D577573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712B-DF64-40B0-8A5D-F3DBF8DCA5DB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0C9-C311-4C31-A586-6B34D577573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3712B-DF64-40B0-8A5D-F3DBF8DCA5DB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B00C9-C311-4C31-A586-6B34D5775734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/>
              <a:t>CALCAR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ES" dirty="0">
                <a:solidFill>
                  <a:schemeClr val="tx1"/>
                </a:solidFill>
              </a:rPr>
              <a:t>Sacar copia, generalmente de un texto o un dibujo, por contacto del original con el papel o tela en el que se reproduce.</a:t>
            </a:r>
            <a:endParaRPr lang="es-ES_tradnl" dirty="0">
              <a:solidFill>
                <a:schemeClr val="tx1"/>
              </a:solidFill>
            </a:endParaRPr>
          </a:p>
          <a:p>
            <a:endParaRPr lang="es-ES_tradn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CALCAR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CALCAR</dc:title>
  <dc:creator>david</dc:creator>
  <cp:lastModifiedBy>david</cp:lastModifiedBy>
  <cp:revision>1</cp:revision>
  <dcterms:created xsi:type="dcterms:W3CDTF">2008-12-30T19:41:22Z</dcterms:created>
  <dcterms:modified xsi:type="dcterms:W3CDTF">2008-12-30T19:42:06Z</dcterms:modified>
</cp:coreProperties>
</file>