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0CD0-E310-4361-932E-8587296E2F65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DA3A-7DEA-4FA2-8305-C2993FFBCAF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s-ES" b="1" dirty="0"/>
              <a:t>Agrícola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52600"/>
          </a:xfrm>
        </p:spPr>
        <p:txBody>
          <a:bodyPr/>
          <a:lstStyle/>
          <a:p>
            <a:r>
              <a:rPr lang="es-ES" dirty="0"/>
              <a:t>Perteneciente o relativo a la agricultura o a quien la ejerce.</a:t>
            </a:r>
          </a:p>
          <a:p>
            <a:endParaRPr lang="es-ES" dirty="0"/>
          </a:p>
        </p:txBody>
      </p:sp>
      <p:pic>
        <p:nvPicPr>
          <p:cNvPr id="4" name="3 Imagen" descr="calendario-agric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643182"/>
            <a:ext cx="5715000" cy="3898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Agrícola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Agrícola</dc:title>
  <dc:creator>alberto</dc:creator>
  <cp:lastModifiedBy>alberto</cp:lastModifiedBy>
  <cp:revision>1</cp:revision>
  <dcterms:created xsi:type="dcterms:W3CDTF">2009-01-04T18:03:17Z</dcterms:created>
  <dcterms:modified xsi:type="dcterms:W3CDTF">2009-01-04T18:04:04Z</dcterms:modified>
</cp:coreProperties>
</file>