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5180-7CFF-47B5-8403-1C52F8091408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4C71-88BF-4221-9F90-FD6CF83F783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es-ES" b="1" dirty="0"/>
              <a:t>Aliviadero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1752600"/>
          </a:xfrm>
        </p:spPr>
        <p:txBody>
          <a:bodyPr/>
          <a:lstStyle/>
          <a:p>
            <a:r>
              <a:rPr lang="es-ES" dirty="0"/>
              <a:t>Vertedero de aguas sobrantes embalsadas o canalizadas.</a:t>
            </a:r>
          </a:p>
          <a:p>
            <a:endParaRPr lang="es-ES" dirty="0"/>
          </a:p>
        </p:txBody>
      </p:sp>
      <p:pic>
        <p:nvPicPr>
          <p:cNvPr id="4" name="3 Imagen" descr="Aliviader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071810"/>
            <a:ext cx="5726946" cy="30718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Aliviadero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Aliviadero</dc:title>
  <dc:creator>alberto</dc:creator>
  <cp:lastModifiedBy>alberto</cp:lastModifiedBy>
  <cp:revision>1</cp:revision>
  <dcterms:created xsi:type="dcterms:W3CDTF">2009-01-04T19:34:53Z</dcterms:created>
  <dcterms:modified xsi:type="dcterms:W3CDTF">2009-01-04T19:36:32Z</dcterms:modified>
</cp:coreProperties>
</file>