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D4DB-C526-4B01-9D43-56B404235CC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6EF0-F285-4150-9D67-C0AEA38750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Agronomía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s-ES" dirty="0"/>
              <a:t>Conjunto de conocimientos aplicables al cultivo de la tierra, derivados de las ciencias exactas, físicas y económicas.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Agronomía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Agronomía</dc:title>
  <dc:creator>alberto</dc:creator>
  <cp:lastModifiedBy>alberto</cp:lastModifiedBy>
  <cp:revision>1</cp:revision>
  <dcterms:created xsi:type="dcterms:W3CDTF">2009-01-04T18:06:16Z</dcterms:created>
  <dcterms:modified xsi:type="dcterms:W3CDTF">2009-01-04T18:06:46Z</dcterms:modified>
</cp:coreProperties>
</file>