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56" r:id="rId3"/>
    <p:sldId id="257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9CA4E-5F90-44DF-A0F6-6711212BD67F}" type="datetimeFigureOut">
              <a:rPr lang="es-MX" smtClean="0"/>
              <a:pPr/>
              <a:t>12/06/2009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50D7B-AA7E-43BE-9B41-E14AE98CDCB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9CA4E-5F90-44DF-A0F6-6711212BD67F}" type="datetimeFigureOut">
              <a:rPr lang="es-MX" smtClean="0"/>
              <a:pPr/>
              <a:t>12/06/2009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50D7B-AA7E-43BE-9B41-E14AE98CDC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9CA4E-5F90-44DF-A0F6-6711212BD67F}" type="datetimeFigureOut">
              <a:rPr lang="es-MX" smtClean="0"/>
              <a:pPr/>
              <a:t>12/06/2009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50D7B-AA7E-43BE-9B41-E14AE98CDC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9CA4E-5F90-44DF-A0F6-6711212BD67F}" type="datetimeFigureOut">
              <a:rPr lang="es-MX" smtClean="0"/>
              <a:pPr/>
              <a:t>12/06/2009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50D7B-AA7E-43BE-9B41-E14AE98CDC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9CA4E-5F90-44DF-A0F6-6711212BD67F}" type="datetimeFigureOut">
              <a:rPr lang="es-MX" smtClean="0"/>
              <a:pPr/>
              <a:t>12/06/2009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50D7B-AA7E-43BE-9B41-E14AE98CDCB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9CA4E-5F90-44DF-A0F6-6711212BD67F}" type="datetimeFigureOut">
              <a:rPr lang="es-MX" smtClean="0"/>
              <a:pPr/>
              <a:t>12/06/2009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50D7B-AA7E-43BE-9B41-E14AE98CDC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9CA4E-5F90-44DF-A0F6-6711212BD67F}" type="datetimeFigureOut">
              <a:rPr lang="es-MX" smtClean="0"/>
              <a:pPr/>
              <a:t>12/06/2009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50D7B-AA7E-43BE-9B41-E14AE98CDCB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9CA4E-5F90-44DF-A0F6-6711212BD67F}" type="datetimeFigureOut">
              <a:rPr lang="es-MX" smtClean="0"/>
              <a:pPr/>
              <a:t>12/06/2009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50D7B-AA7E-43BE-9B41-E14AE98CDC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9CA4E-5F90-44DF-A0F6-6711212BD67F}" type="datetimeFigureOut">
              <a:rPr lang="es-MX" smtClean="0"/>
              <a:pPr/>
              <a:t>12/06/2009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50D7B-AA7E-43BE-9B41-E14AE98CDC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9CA4E-5F90-44DF-A0F6-6711212BD67F}" type="datetimeFigureOut">
              <a:rPr lang="es-MX" smtClean="0"/>
              <a:pPr/>
              <a:t>12/06/2009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50D7B-AA7E-43BE-9B41-E14AE98CDC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F9CA4E-5F90-44DF-A0F6-6711212BD67F}" type="datetimeFigureOut">
              <a:rPr lang="es-MX" smtClean="0"/>
              <a:pPr/>
              <a:t>12/06/2009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9750D7B-AA7E-43BE-9B41-E14AE98CDC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F9CA4E-5F90-44DF-A0F6-6711212BD67F}" type="datetimeFigureOut">
              <a:rPr lang="es-MX" smtClean="0"/>
              <a:pPr/>
              <a:t>12/06/2009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9750D7B-AA7E-43BE-9B41-E14AE98CDC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ntrauia.iberopuebla.edu.mx/repository2/143/o1123/index.ht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colar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abvirtual.edu.co/epic/" TargetMode="External"/><Relationship Id="rId2" Type="http://schemas.openxmlformats.org/officeDocument/2006/relationships/hyperlink" Target="http://www.escolar.com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smeo.com/index.cfm?source=I04A00014" TargetMode="External"/><Relationship Id="rId2" Type="http://schemas.openxmlformats.org/officeDocument/2006/relationships/hyperlink" Target="http://www.escolar.com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jesuit.net/workshop/mod5/gallery.htm" TargetMode="External"/><Relationship Id="rId4" Type="http://schemas.openxmlformats.org/officeDocument/2006/relationships/hyperlink" Target="http://www.teleduc.cl/teleduc/videos/videos_educacion.ht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udal.com/moom.ph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Sugerencias para profesores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MX" dirty="0" smtClean="0"/>
              <a:t>Uso de Internet</a:t>
            </a:r>
            <a:endParaRPr lang="es-MX" dirty="0"/>
          </a:p>
        </p:txBody>
      </p:sp>
      <p:pic>
        <p:nvPicPr>
          <p:cNvPr id="1026" name="Picture 2" descr="C:\Users\pindaro\Desktop\fotos\em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214421"/>
            <a:ext cx="2143140" cy="22559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428604"/>
            <a:ext cx="807249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/>
              <a:t>Web </a:t>
            </a:r>
            <a:r>
              <a:rPr lang="es-MX" sz="5400" dirty="0" err="1"/>
              <a:t>Quest</a:t>
            </a:r>
            <a:r>
              <a:rPr lang="es-MX" sz="5400" dirty="0"/>
              <a:t> </a:t>
            </a:r>
          </a:p>
          <a:p>
            <a:pPr algn="just"/>
            <a:r>
              <a:rPr lang="es-MX" sz="3600" dirty="0"/>
              <a:t>Las Web </a:t>
            </a:r>
            <a:r>
              <a:rPr lang="es-MX" sz="3600" dirty="0" err="1"/>
              <a:t>Quest</a:t>
            </a:r>
            <a:r>
              <a:rPr lang="es-MX" sz="3600" dirty="0"/>
              <a:t> son herramientas fundamentales para la efectuar búsquedas guiadas en internet. </a:t>
            </a:r>
            <a:r>
              <a:rPr lang="es-MX" sz="3600" dirty="0" smtClean="0"/>
              <a:t>Se enlistan </a:t>
            </a:r>
            <a:r>
              <a:rPr lang="es-MX" sz="3600" dirty="0"/>
              <a:t>algunas que pueden interesarte.</a:t>
            </a:r>
            <a:br>
              <a:rPr lang="es-MX" sz="3600" dirty="0"/>
            </a:b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La Web </a:t>
            </a:r>
            <a:r>
              <a:rPr lang="es-MX" sz="3600" dirty="0" err="1"/>
              <a:t>Quest</a:t>
            </a:r>
            <a:r>
              <a:rPr lang="es-MX" sz="3600" dirty="0"/>
              <a:t> de </a:t>
            </a:r>
            <a:r>
              <a:rPr lang="es-MX" sz="3600" dirty="0" err="1"/>
              <a:t>Eduteka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u="sng" dirty="0">
                <a:hlinkClick r:id="rId2"/>
              </a:rPr>
              <a:t>http://intrauia.iberopuebla.edu.mx/repository2/143/o1123/index.htm</a:t>
            </a:r>
            <a:endParaRPr lang="es-MX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57224" y="500042"/>
            <a:ext cx="707236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/>
              <a:t>Para hacer la Tarea... </a:t>
            </a:r>
          </a:p>
          <a:p>
            <a:pPr algn="just"/>
            <a:r>
              <a:rPr lang="es-MX" sz="3200" i="1" dirty="0"/>
              <a:t>Para hacer la Tarea</a:t>
            </a:r>
            <a:r>
              <a:rPr lang="es-MX" sz="3200" dirty="0"/>
              <a:t> niños y jóvenes recurren a internet casi de manera </a:t>
            </a:r>
            <a:r>
              <a:rPr lang="es-MX" sz="3200" dirty="0" smtClean="0"/>
              <a:t>inmediata. </a:t>
            </a:r>
            <a:r>
              <a:rPr lang="es-MX" sz="3200" i="1" dirty="0"/>
              <a:t> </a:t>
            </a:r>
            <a:r>
              <a:rPr lang="es-MX" sz="3200" i="1" dirty="0" smtClean="0"/>
              <a:t>Y la web aporta</a:t>
            </a:r>
            <a:r>
              <a:rPr lang="es-MX" sz="3200" dirty="0" smtClean="0"/>
              <a:t> </a:t>
            </a:r>
            <a:r>
              <a:rPr lang="es-MX" sz="3200" dirty="0"/>
              <a:t>herramientas educativas a </a:t>
            </a:r>
            <a:r>
              <a:rPr lang="es-MX" sz="3200" i="1" dirty="0"/>
              <a:t>para hacer la tarea</a:t>
            </a:r>
            <a:r>
              <a:rPr lang="es-MX" sz="3200" dirty="0"/>
              <a:t> a niños, jóvenes, profesores y padres de familia.</a:t>
            </a:r>
            <a:br>
              <a:rPr lang="es-MX" sz="3200" dirty="0"/>
            </a:br>
            <a:r>
              <a:rPr lang="es-MX" sz="3200" dirty="0"/>
              <a:t/>
            </a:r>
            <a:br>
              <a:rPr lang="es-MX" sz="3200" dirty="0"/>
            </a:br>
            <a:r>
              <a:rPr lang="es-MX" sz="3200" b="1" dirty="0"/>
              <a:t>Escolar</a:t>
            </a:r>
            <a:r>
              <a:rPr lang="es-MX" sz="3200" dirty="0"/>
              <a:t>, un sitio español con una serie de contenidos gratuitos que pueden apoyarte en tus tareas.</a:t>
            </a:r>
            <a:br>
              <a:rPr lang="es-MX" sz="3200" dirty="0"/>
            </a:br>
            <a:r>
              <a:rPr lang="es-MX" sz="3200" u="sng" dirty="0">
                <a:hlinkClick r:id="rId2"/>
              </a:rPr>
              <a:t>http://www.escolar.com/</a:t>
            </a:r>
            <a:endParaRPr lang="es-MX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17208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u="sng" dirty="0" smtClean="0">
                <a:hlinkClick r:id="rId2"/>
              </a:rPr>
              <a:t>/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714348" y="428604"/>
            <a:ext cx="78581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dirty="0"/>
              <a:t>Videoteca digital </a:t>
            </a:r>
          </a:p>
          <a:p>
            <a:pPr algn="just"/>
            <a:r>
              <a:rPr lang="es-MX" sz="3600" dirty="0"/>
              <a:t>La multimedia como parte esencial de nuestro trabajo como educadores. </a:t>
            </a:r>
            <a:br>
              <a:rPr lang="es-MX" sz="3600" dirty="0"/>
            </a:br>
            <a:r>
              <a:rPr lang="es-MX" sz="3600" dirty="0"/>
              <a:t/>
            </a:r>
            <a:br>
              <a:rPr lang="es-MX" sz="3600" dirty="0"/>
            </a:br>
            <a:r>
              <a:rPr lang="es-MX" sz="3600" b="1" dirty="0" err="1"/>
              <a:t>Epic</a:t>
            </a:r>
            <a:r>
              <a:rPr lang="es-MX" sz="3600" b="1" dirty="0"/>
              <a:t> 2015</a:t>
            </a:r>
            <a:r>
              <a:rPr lang="es-MX" sz="3600" dirty="0"/>
              <a:t> video recreativo (traducción al castellano) que representa una visión futurista del periodismo tal y como sus autores se lo imaginan en este año.</a:t>
            </a:r>
            <a:br>
              <a:rPr lang="es-MX" sz="3600" dirty="0"/>
            </a:br>
            <a:r>
              <a:rPr lang="es-MX" sz="3600" u="sng" dirty="0">
                <a:hlinkClick r:id="rId3"/>
              </a:rPr>
              <a:t>http://www.unabvirtual.edu.co/epic/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/>
            </a:r>
            <a:br>
              <a:rPr lang="es-MX" sz="3600" dirty="0"/>
            </a:br>
            <a:endParaRPr lang="es-MX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17208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u="sng" dirty="0" smtClean="0">
                <a:hlinkClick r:id="rId2"/>
              </a:rPr>
              <a:t>/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714348" y="214290"/>
            <a:ext cx="7858180" cy="5723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400" dirty="0" err="1" smtClean="0"/>
              <a:t>Discovery</a:t>
            </a:r>
            <a:r>
              <a:rPr lang="es-MX" sz="2400" dirty="0" smtClean="0"/>
              <a:t> </a:t>
            </a:r>
            <a:r>
              <a:rPr lang="es-MX" sz="2400" dirty="0" err="1" smtClean="0"/>
              <a:t>Channel</a:t>
            </a:r>
            <a:r>
              <a:rPr lang="es-MX" sz="2400" dirty="0" smtClean="0"/>
              <a:t> apoya </a:t>
            </a:r>
            <a:r>
              <a:rPr lang="es-MX" sz="2400" b="1" dirty="0" err="1" smtClean="0"/>
              <a:t>Cosmeo</a:t>
            </a:r>
            <a:r>
              <a:rPr lang="es-MX" sz="2400" dirty="0" smtClean="0"/>
              <a:t>, uno de los mejores sitios educativos con más de 30 mil videos , 20 mil imágenes y 27 mil documentos de textos completo.</a:t>
            </a:r>
            <a:br>
              <a:rPr lang="es-MX" sz="2400" dirty="0" smtClean="0"/>
            </a:br>
            <a:r>
              <a:rPr lang="es-MX" sz="2400" u="sng" dirty="0" smtClean="0">
                <a:hlinkClick r:id="rId3"/>
              </a:rPr>
              <a:t>http://www.cosmeo.com/index.cfm?source=I04A00014</a:t>
            </a: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dirty="0" smtClean="0"/>
              <a:t>El Centro de Educación a Distancia </a:t>
            </a:r>
            <a:r>
              <a:rPr lang="es-MX" sz="2400" b="1" dirty="0" err="1" smtClean="0"/>
              <a:t>Teleduc</a:t>
            </a:r>
            <a:r>
              <a:rPr lang="es-MX" sz="2400" b="1" dirty="0" smtClean="0"/>
              <a:t> </a:t>
            </a:r>
            <a:r>
              <a:rPr lang="es-MX" sz="2400" dirty="0" smtClean="0"/>
              <a:t>ofrece videos educativos.</a:t>
            </a:r>
            <a:br>
              <a:rPr lang="es-MX" sz="2400" dirty="0" smtClean="0"/>
            </a:br>
            <a:r>
              <a:rPr lang="es-MX" sz="2400" u="sng" dirty="0" smtClean="0">
                <a:hlinkClick r:id="rId4"/>
              </a:rPr>
              <a:t>http://www.teleduc.cl/teleduc/videos/videos_educacion.htm</a:t>
            </a: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dirty="0" smtClean="0"/>
              <a:t>Galería de Elementos </a:t>
            </a:r>
            <a:r>
              <a:rPr lang="es-MX" sz="2400" dirty="0" err="1" smtClean="0"/>
              <a:t>Instruccionales</a:t>
            </a:r>
            <a:r>
              <a:rPr lang="es-MX" sz="2400" dirty="0" smtClean="0"/>
              <a:t> Multimedia (en inglés)</a:t>
            </a:r>
            <a:br>
              <a:rPr lang="es-MX" sz="2400" dirty="0" smtClean="0"/>
            </a:br>
            <a:r>
              <a:rPr lang="es-MX" sz="2400" u="sng" dirty="0" smtClean="0">
                <a:hlinkClick r:id="rId5"/>
              </a:rPr>
              <a:t>http://www.jesuit.net/workshop/mod5/gallery.htm</a:t>
            </a:r>
            <a:r>
              <a:rPr lang="es-MX" sz="2400" dirty="0"/>
              <a:t/>
            </a:r>
            <a:br>
              <a:rPr lang="es-MX" sz="2400" dirty="0"/>
            </a:br>
            <a:endParaRPr lang="es-MX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00100" y="1571612"/>
            <a:ext cx="65008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dirty="0" smtClean="0"/>
              <a:t>Un </a:t>
            </a:r>
            <a:r>
              <a:rPr lang="es-MX" sz="4000" b="1" dirty="0" smtClean="0"/>
              <a:t>Museo</a:t>
            </a:r>
            <a:r>
              <a:rPr lang="es-MX" sz="4000" dirty="0" smtClean="0"/>
              <a:t> (digital) </a:t>
            </a:r>
            <a:r>
              <a:rPr lang="es-MX" sz="4000" b="1" dirty="0" smtClean="0"/>
              <a:t>de Museos.</a:t>
            </a:r>
            <a:r>
              <a:rPr lang="es-MX" sz="4000" dirty="0" smtClean="0"/>
              <a:t> Sin tener que viajar los museos están más a tu alcance que nunca.</a:t>
            </a:r>
            <a:br>
              <a:rPr lang="es-MX" sz="4000" dirty="0" smtClean="0"/>
            </a:br>
            <a:r>
              <a:rPr lang="es-MX" sz="4000" u="sng" dirty="0" smtClean="0">
                <a:hlinkClick r:id="rId2"/>
              </a:rPr>
              <a:t>http://www.coudal.com/moom.php</a:t>
            </a:r>
            <a:endParaRPr lang="es-MX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49</TotalTime>
  <Words>108</Words>
  <Application>Microsoft Office PowerPoint</Application>
  <PresentationFormat>Presentación en pantalla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Metro</vt:lpstr>
      <vt:lpstr>Sugerencias para profesores 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pindaro</dc:creator>
  <cp:lastModifiedBy>pindaro</cp:lastModifiedBy>
  <cp:revision>7</cp:revision>
  <dcterms:created xsi:type="dcterms:W3CDTF">2009-06-12T05:47:13Z</dcterms:created>
  <dcterms:modified xsi:type="dcterms:W3CDTF">2009-06-12T06:50:44Z</dcterms:modified>
</cp:coreProperties>
</file>