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AC03-5C7F-46DF-BE4C-0D62250EBFBE}" type="datetimeFigureOut">
              <a:rPr lang="es-ES" smtClean="0"/>
              <a:t>12/06/2009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0B8625-A7F8-45B8-A85F-27BAAC09AC9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AC03-5C7F-46DF-BE4C-0D62250EBFBE}" type="datetimeFigureOut">
              <a:rPr lang="es-ES" smtClean="0"/>
              <a:t>12/06/2009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B8625-A7F8-45B8-A85F-27BAAC09AC9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AC03-5C7F-46DF-BE4C-0D62250EBFBE}" type="datetimeFigureOut">
              <a:rPr lang="es-ES" smtClean="0"/>
              <a:t>12/06/2009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B8625-A7F8-45B8-A85F-27BAAC09AC9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AC03-5C7F-46DF-BE4C-0D62250EBFBE}" type="datetimeFigureOut">
              <a:rPr lang="es-ES" smtClean="0"/>
              <a:t>12/06/2009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0B8625-A7F8-45B8-A85F-27BAAC09AC9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AC03-5C7F-46DF-BE4C-0D62250EBFBE}" type="datetimeFigureOut">
              <a:rPr lang="es-ES" smtClean="0"/>
              <a:t>12/06/2009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B8625-A7F8-45B8-A85F-27BAAC09AC91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AC03-5C7F-46DF-BE4C-0D62250EBFBE}" type="datetimeFigureOut">
              <a:rPr lang="es-ES" smtClean="0"/>
              <a:t>12/06/2009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B8625-A7F8-45B8-A85F-27BAAC09AC9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AC03-5C7F-46DF-BE4C-0D62250EBFBE}" type="datetimeFigureOut">
              <a:rPr lang="es-ES" smtClean="0"/>
              <a:t>12/06/2009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0B8625-A7F8-45B8-A85F-27BAAC09AC91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AC03-5C7F-46DF-BE4C-0D62250EBFBE}" type="datetimeFigureOut">
              <a:rPr lang="es-ES" smtClean="0"/>
              <a:t>12/06/2009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B8625-A7F8-45B8-A85F-27BAAC09AC9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AC03-5C7F-46DF-BE4C-0D62250EBFBE}" type="datetimeFigureOut">
              <a:rPr lang="es-ES" smtClean="0"/>
              <a:t>12/06/2009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B8625-A7F8-45B8-A85F-27BAAC09AC9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AC03-5C7F-46DF-BE4C-0D62250EBFBE}" type="datetimeFigureOut">
              <a:rPr lang="es-ES" smtClean="0"/>
              <a:t>12/06/2009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B8625-A7F8-45B8-A85F-27BAAC09AC9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3AC03-5C7F-46DF-BE4C-0D62250EBFBE}" type="datetimeFigureOut">
              <a:rPr lang="es-ES" smtClean="0"/>
              <a:t>12/06/2009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B8625-A7F8-45B8-A85F-27BAAC09AC91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C13AC03-5C7F-46DF-BE4C-0D62250EBFBE}" type="datetimeFigureOut">
              <a:rPr lang="es-ES" smtClean="0"/>
              <a:t>12/06/2009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0B8625-A7F8-45B8-A85F-27BAAC09AC91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ulu.com/es/about/demo.php?cid=es_tab_demo" TargetMode="External"/><Relationship Id="rId13" Type="http://schemas.openxmlformats.org/officeDocument/2006/relationships/hyperlink" Target="http://www.youtube.com/ucberkeley" TargetMode="External"/><Relationship Id="rId3" Type="http://schemas.openxmlformats.org/officeDocument/2006/relationships/hyperlink" Target="http://atube-catcher.softonic.com/" TargetMode="External"/><Relationship Id="rId7" Type="http://schemas.openxmlformats.org/officeDocument/2006/relationships/hyperlink" Target="http://www.mind-mapping.org/full-list.php" TargetMode="External"/><Relationship Id="rId12" Type="http://schemas.openxmlformats.org/officeDocument/2006/relationships/hyperlink" Target="http://www.scribd.com/" TargetMode="External"/><Relationship Id="rId2" Type="http://schemas.openxmlformats.org/officeDocument/2006/relationships/hyperlink" Target="http://audacity.softonic.com/" TargetMode="External"/><Relationship Id="rId16" Type="http://schemas.openxmlformats.org/officeDocument/2006/relationships/hyperlink" Target="http://www.escolar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rawsoft.com/freemind.php" TargetMode="External"/><Relationship Id="rId11" Type="http://schemas.openxmlformats.org/officeDocument/2006/relationships/hyperlink" Target="http://www.slideshare.net/" TargetMode="External"/><Relationship Id="rId5" Type="http://schemas.openxmlformats.org/officeDocument/2006/relationships/hyperlink" Target="http://www.freedownloadmanager.org/es/downloads/FreeMind_48723_p/" TargetMode="External"/><Relationship Id="rId15" Type="http://schemas.openxmlformats.org/officeDocument/2006/relationships/hyperlink" Target="http://intrauia.iberopuebla.edu.mx/repository2/143/o1123/index.htm" TargetMode="External"/><Relationship Id="rId10" Type="http://schemas.openxmlformats.org/officeDocument/2006/relationships/hyperlink" Target="http://www.flickr.com/" TargetMode="External"/><Relationship Id="rId4" Type="http://schemas.openxmlformats.org/officeDocument/2006/relationships/hyperlink" Target="http://cmap.ihmc.us/conceptmap.html" TargetMode="External"/><Relationship Id="rId9" Type="http://schemas.openxmlformats.org/officeDocument/2006/relationships/hyperlink" Target="https://www.blogger.com/start" TargetMode="External"/><Relationship Id="rId14" Type="http://schemas.openxmlformats.org/officeDocument/2006/relationships/hyperlink" Target="http://delicious.com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ibereduca.com/" TargetMode="External"/><Relationship Id="rId13" Type="http://schemas.openxmlformats.org/officeDocument/2006/relationships/hyperlink" Target="http://www.educaweb.com/" TargetMode="External"/><Relationship Id="rId18" Type="http://schemas.openxmlformats.org/officeDocument/2006/relationships/hyperlink" Target="http://www.explorescience.com/" TargetMode="External"/><Relationship Id="rId3" Type="http://schemas.openxmlformats.org/officeDocument/2006/relationships/hyperlink" Target="http://www.cosmeo.com/index.cfm?source=I04A00014" TargetMode="External"/><Relationship Id="rId7" Type="http://schemas.openxmlformats.org/officeDocument/2006/relationships/hyperlink" Target="http://www.aulaclick.com/" TargetMode="External"/><Relationship Id="rId12" Type="http://schemas.openxmlformats.org/officeDocument/2006/relationships/hyperlink" Target="http://www.education-world.com/" TargetMode="External"/><Relationship Id="rId17" Type="http://schemas.openxmlformats.org/officeDocument/2006/relationships/hyperlink" Target="http://www.exploratorium.edu/" TargetMode="External"/><Relationship Id="rId2" Type="http://schemas.openxmlformats.org/officeDocument/2006/relationships/hyperlink" Target="http://www.unabvirtual.edu.co/epic/" TargetMode="External"/><Relationship Id="rId16" Type="http://schemas.openxmlformats.org/officeDocument/2006/relationships/hyperlink" Target="http://www.eleducador.com/" TargetMode="External"/><Relationship Id="rId20" Type="http://schemas.openxmlformats.org/officeDocument/2006/relationships/hyperlink" Target="http://www.ibrit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orldometers.info/" TargetMode="External"/><Relationship Id="rId11" Type="http://schemas.openxmlformats.org/officeDocument/2006/relationships/hyperlink" Target="http://www.educationplanet.com/" TargetMode="External"/><Relationship Id="rId5" Type="http://schemas.openxmlformats.org/officeDocument/2006/relationships/hyperlink" Target="http://www.jesuit.net/workshop/mod5/gallery.htm" TargetMode="External"/><Relationship Id="rId15" Type="http://schemas.openxmlformats.org/officeDocument/2006/relationships/hyperlink" Target="http://www.eduteka.org/" TargetMode="External"/><Relationship Id="rId10" Type="http://schemas.openxmlformats.org/officeDocument/2006/relationships/hyperlink" Target="http://www.educarchile.cl/home/" TargetMode="External"/><Relationship Id="rId19" Type="http://schemas.openxmlformats.org/officeDocument/2006/relationships/hyperlink" Target="http://www.maestroteca.com/" TargetMode="External"/><Relationship Id="rId4" Type="http://schemas.openxmlformats.org/officeDocument/2006/relationships/hyperlink" Target="http://www.teleduc.cl/teleduc/videos/videos_educacion.htm" TargetMode="External"/><Relationship Id="rId9" Type="http://schemas.openxmlformats.org/officeDocument/2006/relationships/hyperlink" Target="http://school.discovery.com/" TargetMode="External"/><Relationship Id="rId14" Type="http://schemas.openxmlformats.org/officeDocument/2006/relationships/hyperlink" Target="http://www.educoweb.com/material_de_apoyo_didactico_premiados2000.asp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su.unam.mx/iresie/revistas/perfiles/perfiles-index.html" TargetMode="External"/><Relationship Id="rId13" Type="http://schemas.openxmlformats.org/officeDocument/2006/relationships/hyperlink" Target="http://www.aulafacil.com/" TargetMode="External"/><Relationship Id="rId18" Type="http://schemas.openxmlformats.org/officeDocument/2006/relationships/hyperlink" Target="http://www.google.com/" TargetMode="External"/><Relationship Id="rId26" Type="http://schemas.openxmlformats.org/officeDocument/2006/relationships/hyperlink" Target="http://www.google.com/mars/" TargetMode="External"/><Relationship Id="rId3" Type="http://schemas.openxmlformats.org/officeDocument/2006/relationships/hyperlink" Target="http://www.tdr.cesca.es/" TargetMode="External"/><Relationship Id="rId21" Type="http://schemas.openxmlformats.org/officeDocument/2006/relationships/hyperlink" Target="http://desktop.google.com/" TargetMode="External"/><Relationship Id="rId7" Type="http://schemas.openxmlformats.org/officeDocument/2006/relationships/hyperlink" Target="http://www.depcuadernos.net/" TargetMode="External"/><Relationship Id="rId12" Type="http://schemas.openxmlformats.org/officeDocument/2006/relationships/hyperlink" Target="http://www.aulaclic.com/" TargetMode="External"/><Relationship Id="rId17" Type="http://schemas.openxmlformats.org/officeDocument/2006/relationships/hyperlink" Target="http://www.unesco.cl/esp/biblio/ediciones/index.act" TargetMode="External"/><Relationship Id="rId25" Type="http://schemas.openxmlformats.org/officeDocument/2006/relationships/hyperlink" Target="http://maps.google.com/" TargetMode="External"/><Relationship Id="rId2" Type="http://schemas.openxmlformats.org/officeDocument/2006/relationships/hyperlink" Target="http://www.infoamerica.org/850/espana/espana.htm" TargetMode="External"/><Relationship Id="rId16" Type="http://schemas.openxmlformats.org/officeDocument/2006/relationships/hyperlink" Target="http://www.sep.gob.mx/wb2/sep/sep_4530_libros_en_linea" TargetMode="External"/><Relationship Id="rId20" Type="http://schemas.openxmlformats.org/officeDocument/2006/relationships/hyperlink" Target="http://scholar.googl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rev.asu.edu/" TargetMode="External"/><Relationship Id="rId11" Type="http://schemas.openxmlformats.org/officeDocument/2006/relationships/hyperlink" Target="http://www.qestudio.com/" TargetMode="External"/><Relationship Id="rId24" Type="http://schemas.openxmlformats.org/officeDocument/2006/relationships/hyperlink" Target="http://groups.google/" TargetMode="External"/><Relationship Id="rId5" Type="http://schemas.openxmlformats.org/officeDocument/2006/relationships/hyperlink" Target="http://edres.org/" TargetMode="External"/><Relationship Id="rId15" Type="http://schemas.openxmlformats.org/officeDocument/2006/relationships/hyperlink" Target="http://www.ruv.itesm.mx/portal/principal/gratuitos/" TargetMode="External"/><Relationship Id="rId23" Type="http://schemas.openxmlformats.org/officeDocument/2006/relationships/hyperlink" Target="http://video.google.com/" TargetMode="External"/><Relationship Id="rId10" Type="http://schemas.openxmlformats.org/officeDocument/2006/relationships/hyperlink" Target="http://www.redalyc.org/" TargetMode="External"/><Relationship Id="rId19" Type="http://schemas.openxmlformats.org/officeDocument/2006/relationships/hyperlink" Target="http://print.google.com/" TargetMode="External"/><Relationship Id="rId4" Type="http://schemas.openxmlformats.org/officeDocument/2006/relationships/hyperlink" Target="http://www.doaj.org/" TargetMode="External"/><Relationship Id="rId9" Type="http://schemas.openxmlformats.org/officeDocument/2006/relationships/hyperlink" Target="http://redie.uabc.mx/vol7no2/contenido-contenido.html" TargetMode="External"/><Relationship Id="rId14" Type="http://schemas.openxmlformats.org/officeDocument/2006/relationships/hyperlink" Target="http://office.microsoft.com/training/training.aspx?AssetID=RC011298763082" TargetMode="External"/><Relationship Id="rId22" Type="http://schemas.openxmlformats.org/officeDocument/2006/relationships/hyperlink" Target="http://picasa.googl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/>
          <a:lstStyle/>
          <a:p>
            <a:r>
              <a:rPr lang="es-MX" dirty="0" smtClean="0"/>
              <a:t>Comentarios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42976" y="2071678"/>
            <a:ext cx="7286676" cy="3857652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>
                <a:solidFill>
                  <a:schemeClr val="tx1"/>
                </a:solidFill>
              </a:rPr>
              <a:t>La multimedia es ya parte esencial de nuestro trabajo como educadores y es menester usar las herramientas que nos brinda la red para mejorar y facilitar el aprendizaje en los alumnos 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Comentarios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Hoy en día ya no es pretexto el dinero, ya que muchas de las herramientas que se encuentran en la web son GRATIS e incluso el mismo servicio de Internet está cada vez más al alcance de todos.</a:t>
            </a:r>
          </a:p>
          <a:p>
            <a:pPr algn="just"/>
            <a:r>
              <a:rPr lang="es-MX" dirty="0" smtClean="0"/>
              <a:t>El uso adecuado de los </a:t>
            </a:r>
            <a:r>
              <a:rPr lang="es-MX" dirty="0" err="1" smtClean="0"/>
              <a:t>softwares</a:t>
            </a:r>
            <a:r>
              <a:rPr lang="es-MX" dirty="0" smtClean="0"/>
              <a:t> que nos brinda internet nos dan la oportunidad de diseñar clases y actividades que traen consigo aprendizajes significativos 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Referencias Bibliográficas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u="sng" dirty="0">
                <a:hlinkClick r:id="rId2"/>
              </a:rPr>
              <a:t>http://audacity.softonic.com/</a:t>
            </a:r>
            <a:endParaRPr lang="es-ES" dirty="0"/>
          </a:p>
          <a:p>
            <a:r>
              <a:rPr lang="es-ES" u="sng" dirty="0">
                <a:hlinkClick r:id="rId3"/>
              </a:rPr>
              <a:t>http://atube-catcher.softonic.com/</a:t>
            </a:r>
            <a:endParaRPr lang="es-ES" dirty="0"/>
          </a:p>
          <a:p>
            <a:r>
              <a:rPr lang="es-ES" u="sng" dirty="0">
                <a:hlinkClick r:id="rId4"/>
              </a:rPr>
              <a:t>http://cmap.ihmc.us/conceptmap.html</a:t>
            </a:r>
            <a:endParaRPr lang="es-ES" dirty="0"/>
          </a:p>
          <a:p>
            <a:r>
              <a:rPr lang="es-ES" u="sng" dirty="0">
                <a:hlinkClick r:id="rId5"/>
              </a:rPr>
              <a:t>http://www.freedownloadmanager.org/es/downloads/FreeMind_48723_p/</a:t>
            </a:r>
            <a:endParaRPr lang="es-ES" dirty="0"/>
          </a:p>
          <a:p>
            <a:r>
              <a:rPr lang="es-ES" u="sng" dirty="0">
                <a:hlinkClick r:id="rId6"/>
              </a:rPr>
              <a:t>http://www.edrawsoft.com/freemind.php</a:t>
            </a:r>
            <a:endParaRPr lang="es-ES" dirty="0"/>
          </a:p>
          <a:p>
            <a:r>
              <a:rPr lang="es-ES" u="sng" dirty="0">
                <a:hlinkClick r:id="rId7"/>
              </a:rPr>
              <a:t>http://www.mind-mapping.org/full-list.php</a:t>
            </a:r>
            <a:endParaRPr lang="es-ES" dirty="0"/>
          </a:p>
          <a:p>
            <a:r>
              <a:rPr lang="es-ES" u="sng" dirty="0">
                <a:hlinkClick r:id="rId8"/>
              </a:rPr>
              <a:t>http://www.lulu.com/es/about/demo.php?cid=es_tab_demo</a:t>
            </a:r>
            <a:endParaRPr lang="es-ES" dirty="0"/>
          </a:p>
          <a:p>
            <a:r>
              <a:rPr lang="es-ES" u="sng" dirty="0">
                <a:hlinkClick r:id="rId9"/>
              </a:rPr>
              <a:t>https://www.blogger.com/start</a:t>
            </a:r>
            <a:endParaRPr lang="es-ES" dirty="0"/>
          </a:p>
          <a:p>
            <a:r>
              <a:rPr lang="es-ES" u="sng" dirty="0">
                <a:hlinkClick r:id="rId10"/>
              </a:rPr>
              <a:t>http://www.flickr.com/</a:t>
            </a:r>
            <a:endParaRPr lang="es-ES" dirty="0"/>
          </a:p>
          <a:p>
            <a:r>
              <a:rPr lang="es-ES" u="sng" dirty="0">
                <a:hlinkClick r:id="rId11"/>
              </a:rPr>
              <a:t>http://www.slideshare.net/</a:t>
            </a:r>
            <a:endParaRPr lang="es-ES" dirty="0"/>
          </a:p>
          <a:p>
            <a:r>
              <a:rPr lang="es-ES" u="sng" dirty="0">
                <a:hlinkClick r:id="rId12"/>
              </a:rPr>
              <a:t>http://www.scribd.com/</a:t>
            </a:r>
            <a:endParaRPr lang="es-ES" dirty="0"/>
          </a:p>
          <a:p>
            <a:r>
              <a:rPr lang="es-ES" u="sng" dirty="0">
                <a:hlinkClick r:id="rId13"/>
              </a:rPr>
              <a:t>http://www.youtube.com/ucberkeley</a:t>
            </a:r>
            <a:endParaRPr lang="es-ES" dirty="0"/>
          </a:p>
          <a:p>
            <a:r>
              <a:rPr lang="es-ES" u="sng" dirty="0">
                <a:hlinkClick r:id="rId14"/>
              </a:rPr>
              <a:t>http://delicious.com/</a:t>
            </a:r>
            <a:endParaRPr lang="es-ES" dirty="0"/>
          </a:p>
          <a:p>
            <a:r>
              <a:rPr lang="es-ES" u="sng" dirty="0">
                <a:hlinkClick r:id="rId15"/>
              </a:rPr>
              <a:t>http://intrauia.iberopuebla.edu.mx/repository2/143/o1123/index.htm</a:t>
            </a:r>
            <a:endParaRPr lang="es-ES" dirty="0"/>
          </a:p>
          <a:p>
            <a:r>
              <a:rPr lang="es-ES" u="sng" dirty="0">
                <a:hlinkClick r:id="rId16"/>
              </a:rPr>
              <a:t>http://www.escolar.com/</a:t>
            </a:r>
            <a:r>
              <a:rPr lang="es-ES" dirty="0"/>
              <a:t>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Referencias Bibliográficas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757758"/>
          </a:xfrm>
        </p:spPr>
        <p:txBody>
          <a:bodyPr>
            <a:normAutofit fontScale="55000" lnSpcReduction="20000"/>
          </a:bodyPr>
          <a:lstStyle/>
          <a:p>
            <a:r>
              <a:rPr lang="es-ES" sz="3300" u="sng" dirty="0">
                <a:hlinkClick r:id="rId2"/>
              </a:rPr>
              <a:t>http://www.unabvirtual.edu.co/epic/</a:t>
            </a:r>
            <a:r>
              <a:rPr lang="es-ES" sz="3300" dirty="0"/>
              <a:t>.</a:t>
            </a:r>
            <a:br>
              <a:rPr lang="es-ES" sz="3300" dirty="0"/>
            </a:br>
            <a:r>
              <a:rPr lang="es-ES" sz="3300" u="sng" dirty="0">
                <a:hlinkClick r:id="rId3"/>
              </a:rPr>
              <a:t>http://www.cosmeo.com/index.cfm?source=I04A00014</a:t>
            </a:r>
            <a:r>
              <a:rPr lang="es-ES" sz="3300" dirty="0"/>
              <a:t/>
            </a:r>
            <a:br>
              <a:rPr lang="es-ES" sz="3300" dirty="0"/>
            </a:br>
            <a:r>
              <a:rPr lang="es-ES" sz="3300" u="sng" dirty="0">
                <a:hlinkClick r:id="rId4"/>
              </a:rPr>
              <a:t>http://www.teleduc.cl/teleduc/videos/videos_educacion.htm</a:t>
            </a:r>
            <a:r>
              <a:rPr lang="es-ES" sz="3300" dirty="0"/>
              <a:t/>
            </a:r>
            <a:br>
              <a:rPr lang="es-ES" sz="3300" dirty="0"/>
            </a:br>
            <a:r>
              <a:rPr lang="es-ES" sz="3300" u="sng" dirty="0">
                <a:hlinkClick r:id="rId5"/>
              </a:rPr>
              <a:t>http://www.jesuit.net/workshop/mod5/gallery.htm</a:t>
            </a:r>
            <a:r>
              <a:rPr lang="es-ES" sz="3300" dirty="0"/>
              <a:t/>
            </a:r>
            <a:br>
              <a:rPr lang="es-ES" sz="3300" dirty="0"/>
            </a:br>
            <a:r>
              <a:rPr lang="es-ES" sz="3300" u="sng" dirty="0">
                <a:hlinkClick r:id="rId6"/>
              </a:rPr>
              <a:t>http://www.worldometers.info/</a:t>
            </a:r>
            <a:r>
              <a:rPr lang="es-ES" sz="3300" dirty="0"/>
              <a:t/>
            </a:r>
            <a:br>
              <a:rPr lang="es-ES" sz="3300" dirty="0"/>
            </a:br>
            <a:r>
              <a:rPr lang="es-ES" sz="3300" u="sng" dirty="0">
                <a:hlinkClick r:id="rId7"/>
              </a:rPr>
              <a:t>http://www.aulaclick.com/</a:t>
            </a:r>
            <a:r>
              <a:rPr lang="es-ES" sz="3300" dirty="0"/>
              <a:t/>
            </a:r>
            <a:br>
              <a:rPr lang="es-ES" sz="3300" dirty="0"/>
            </a:br>
            <a:r>
              <a:rPr lang="es-ES" sz="3300" u="sng" dirty="0">
                <a:hlinkClick r:id="rId8"/>
              </a:rPr>
              <a:t>http://www.cibereduca.com/</a:t>
            </a:r>
            <a:r>
              <a:rPr lang="es-ES" sz="3300" dirty="0"/>
              <a:t/>
            </a:r>
            <a:br>
              <a:rPr lang="es-ES" sz="3300" dirty="0"/>
            </a:br>
            <a:r>
              <a:rPr lang="es-ES" sz="3300" u="sng" dirty="0">
                <a:hlinkClick r:id="rId9"/>
              </a:rPr>
              <a:t>http://school.discovery.com/</a:t>
            </a:r>
            <a:r>
              <a:rPr lang="es-ES" sz="3300" dirty="0"/>
              <a:t/>
            </a:r>
            <a:br>
              <a:rPr lang="es-ES" sz="3300" dirty="0"/>
            </a:br>
            <a:r>
              <a:rPr lang="es-ES" sz="3300" u="sng" dirty="0">
                <a:hlinkClick r:id="rId10"/>
              </a:rPr>
              <a:t>http://www.educarchile.cl/home/</a:t>
            </a:r>
            <a:endParaRPr lang="es-ES" sz="3300" dirty="0"/>
          </a:p>
          <a:p>
            <a:r>
              <a:rPr lang="es-ES" sz="3300" u="sng" dirty="0">
                <a:hlinkClick r:id="rId11"/>
              </a:rPr>
              <a:t>http://www.educationplanet.com/</a:t>
            </a:r>
            <a:r>
              <a:rPr lang="es-ES" sz="3300" dirty="0"/>
              <a:t/>
            </a:r>
            <a:br>
              <a:rPr lang="es-ES" sz="3300" dirty="0"/>
            </a:br>
            <a:r>
              <a:rPr lang="es-ES" sz="3300" u="sng" dirty="0">
                <a:hlinkClick r:id="rId12"/>
              </a:rPr>
              <a:t>http://www.education-world.com/</a:t>
            </a:r>
            <a:r>
              <a:rPr lang="es-ES" sz="3300" dirty="0"/>
              <a:t/>
            </a:r>
            <a:br>
              <a:rPr lang="es-ES" sz="3300" dirty="0"/>
            </a:br>
            <a:r>
              <a:rPr lang="es-ES" sz="3300" u="sng" dirty="0">
                <a:hlinkClick r:id="rId13"/>
              </a:rPr>
              <a:t>http://www.educaweb.com/</a:t>
            </a:r>
            <a:r>
              <a:rPr lang="es-ES" sz="3300" dirty="0"/>
              <a:t/>
            </a:r>
            <a:br>
              <a:rPr lang="es-ES" sz="3300" dirty="0"/>
            </a:br>
            <a:r>
              <a:rPr lang="es-ES" sz="3300" u="sng" dirty="0" smtClean="0">
                <a:hlinkClick r:id="rId14"/>
              </a:rPr>
              <a:t>http</a:t>
            </a:r>
            <a:r>
              <a:rPr lang="es-ES" sz="3300" u="sng" dirty="0">
                <a:hlinkClick r:id="rId14"/>
              </a:rPr>
              <a:t>://www.educoweb.com/material_de_apoyo_didactico_premiados2000.asp</a:t>
            </a:r>
            <a:r>
              <a:rPr lang="es-ES" sz="3300" dirty="0"/>
              <a:t/>
            </a:r>
            <a:br>
              <a:rPr lang="es-ES" sz="3300" dirty="0"/>
            </a:br>
            <a:r>
              <a:rPr lang="es-ES" sz="3300" u="sng" dirty="0">
                <a:hlinkClick r:id="rId15"/>
              </a:rPr>
              <a:t>http://www.eduteka.org</a:t>
            </a:r>
            <a:r>
              <a:rPr lang="es-ES" sz="3300" dirty="0"/>
              <a:t> </a:t>
            </a:r>
          </a:p>
          <a:p>
            <a:r>
              <a:rPr lang="es-ES" sz="3300" u="sng" dirty="0">
                <a:hlinkClick r:id="rId16"/>
              </a:rPr>
              <a:t>http://www.eleducador.com</a:t>
            </a:r>
            <a:endParaRPr lang="es-ES" sz="3300" dirty="0"/>
          </a:p>
          <a:p>
            <a:r>
              <a:rPr lang="es-ES" sz="3300" u="sng" dirty="0">
                <a:hlinkClick r:id="rId17"/>
              </a:rPr>
              <a:t>http://www.exploratorium.edu/</a:t>
            </a:r>
            <a:r>
              <a:rPr lang="es-ES" sz="3300" dirty="0"/>
              <a:t/>
            </a:r>
            <a:br>
              <a:rPr lang="es-ES" sz="3300" dirty="0"/>
            </a:br>
            <a:r>
              <a:rPr lang="es-ES" sz="3300" u="sng" dirty="0">
                <a:hlinkClick r:id="rId18"/>
              </a:rPr>
              <a:t>http://www.explorescience.com/</a:t>
            </a:r>
            <a:r>
              <a:rPr lang="es-ES" sz="3300" dirty="0"/>
              <a:t/>
            </a:r>
            <a:br>
              <a:rPr lang="es-ES" sz="3300" dirty="0"/>
            </a:br>
            <a:r>
              <a:rPr lang="es-ES" sz="3300" u="sng" dirty="0">
                <a:hlinkClick r:id="rId19"/>
              </a:rPr>
              <a:t>http://www.maestroteca.com/</a:t>
            </a:r>
            <a:r>
              <a:rPr lang="es-ES" sz="3300" dirty="0"/>
              <a:t/>
            </a:r>
            <a:br>
              <a:rPr lang="es-ES" sz="3300" dirty="0"/>
            </a:br>
            <a:r>
              <a:rPr lang="es-ES" sz="3300" u="sng" dirty="0">
                <a:hlinkClick r:id="rId20"/>
              </a:rPr>
              <a:t>http://www.ibritt.com/</a:t>
            </a:r>
            <a:endParaRPr lang="es-ES" sz="3300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74638"/>
            <a:ext cx="7929618" cy="36828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Referencias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>
            <a:noAutofit/>
          </a:bodyPr>
          <a:lstStyle/>
          <a:p>
            <a:r>
              <a:rPr lang="es-ES" sz="1400" u="sng" dirty="0">
                <a:hlinkClick r:id="rId2"/>
              </a:rPr>
              <a:t>http://www.infoamerica.org/850/espana/espana.htm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u="sng" dirty="0">
                <a:hlinkClick r:id="rId3"/>
              </a:rPr>
              <a:t>http://www.tdr.cesca.es/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u="sng" dirty="0">
                <a:hlinkClick r:id="rId4"/>
              </a:rPr>
              <a:t>http://www.doaj.org/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u="sng" dirty="0">
                <a:hlinkClick r:id="rId5"/>
              </a:rPr>
              <a:t>http://edres.org/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u="sng" dirty="0">
                <a:hlinkClick r:id="rId6"/>
              </a:rPr>
              <a:t>http://edrev.asu.edu/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u="sng" dirty="0">
                <a:hlinkClick r:id="rId7"/>
              </a:rPr>
              <a:t>http://www.depcuadernos.net/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u="sng" dirty="0">
                <a:hlinkClick r:id="rId8"/>
              </a:rPr>
              <a:t>http://www.cesu.unam.mx/iresie/revistas/perfiles/perfiles-index.html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u="sng" dirty="0">
                <a:hlinkClick r:id="rId9"/>
              </a:rPr>
              <a:t>http://redie.uabc.mx/vol7no2/contenido-contenido.html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u="sng" dirty="0">
                <a:hlinkClick r:id="rId10"/>
              </a:rPr>
              <a:t>http://www.redalyc.org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u="sng" dirty="0">
                <a:hlinkClick r:id="rId11"/>
              </a:rPr>
              <a:t>http://www.qestudio.com/</a:t>
            </a:r>
            <a:r>
              <a:rPr lang="es-ES" sz="1400" dirty="0"/>
              <a:t> </a:t>
            </a:r>
          </a:p>
          <a:p>
            <a:r>
              <a:rPr lang="es-ES" sz="1400" u="sng" dirty="0">
                <a:hlinkClick r:id="rId12"/>
              </a:rPr>
              <a:t>http://www.aulaclic.com/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u="sng" dirty="0">
                <a:hlinkClick r:id="rId13"/>
              </a:rPr>
              <a:t>http://www.aulafacil.com/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u="sng" dirty="0">
                <a:hlinkClick r:id="rId14"/>
              </a:rPr>
              <a:t>http://office.microsoft.com/training/training.aspx?AssetID=RC011298763082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u="sng" dirty="0">
                <a:hlinkClick r:id="rId15"/>
              </a:rPr>
              <a:t>http://www.ruv.itesm.mx/portal/principal/gratuitos/</a:t>
            </a:r>
            <a:r>
              <a:rPr lang="es-ES" sz="1400" dirty="0"/>
              <a:t> </a:t>
            </a:r>
            <a:r>
              <a:rPr lang="es-ES" sz="1400" u="sng" dirty="0">
                <a:hlinkClick r:id="rId16"/>
              </a:rPr>
              <a:t>http://www.sep.gob.mx/wb2/sep/sep_4530_libros_en_linea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u="sng" dirty="0">
                <a:hlinkClick r:id="rId17"/>
              </a:rPr>
              <a:t>http://www.unesco.cl/esp/biblio/ediciones/index.act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u="sng" dirty="0">
                <a:hlinkClick r:id="rId18"/>
              </a:rPr>
              <a:t>http://www.google.com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u="sng" dirty="0">
                <a:hlinkClick r:id="rId19"/>
              </a:rPr>
              <a:t>http://print.google.com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u="sng" dirty="0">
                <a:hlinkClick r:id="rId20"/>
              </a:rPr>
              <a:t>http://scholar.google.com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u="sng" dirty="0">
                <a:hlinkClick r:id="rId21"/>
              </a:rPr>
              <a:t>http://desktop.google.com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u="sng" dirty="0">
                <a:hlinkClick r:id="rId22"/>
              </a:rPr>
              <a:t>http://picasa.google.com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u="sng" dirty="0">
                <a:hlinkClick r:id="rId23"/>
              </a:rPr>
              <a:t>http://video.google.com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u="sng" dirty="0">
                <a:hlinkClick r:id="rId24"/>
              </a:rPr>
              <a:t>http://groups.google</a:t>
            </a:r>
            <a:endParaRPr lang="es-ES" sz="1400" dirty="0"/>
          </a:p>
          <a:p>
            <a:r>
              <a:rPr lang="es-ES" sz="1400" u="sng" dirty="0">
                <a:hlinkClick r:id="rId25"/>
              </a:rPr>
              <a:t>http://maps.google.com</a:t>
            </a:r>
            <a:r>
              <a:rPr lang="es-ES" sz="1400" dirty="0"/>
              <a:t/>
            </a:r>
            <a:br>
              <a:rPr lang="es-ES" sz="1400" dirty="0"/>
            </a:br>
            <a:r>
              <a:rPr lang="es-ES" sz="1400" u="sng" dirty="0">
                <a:hlinkClick r:id="rId26"/>
              </a:rPr>
              <a:t>http://www.google.com/mars/</a:t>
            </a:r>
            <a:r>
              <a:rPr lang="es-ES" sz="1400" dirty="0"/>
              <a:t> </a:t>
            </a:r>
          </a:p>
          <a:p>
            <a:pPr>
              <a:buNone/>
            </a:pPr>
            <a:r>
              <a:rPr lang="es-ES" sz="1400" dirty="0"/>
              <a:t> 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</TotalTime>
  <Words>162</Words>
  <Application>Microsoft Office PowerPoint</Application>
  <PresentationFormat>Presentación en pantalla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Comentarios</vt:lpstr>
      <vt:lpstr>Comentarios</vt:lpstr>
      <vt:lpstr>Referencias Bibliográficas</vt:lpstr>
      <vt:lpstr>Referencias Bibliográficas</vt:lpstr>
      <vt:lpstr>Referencias</vt:lpstr>
    </vt:vector>
  </TitlesOfParts>
  <Company>UNIVERSIDAD CEI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Comentario</dc:title>
  <dc:creator>Personal</dc:creator>
  <cp:lastModifiedBy>Personal</cp:lastModifiedBy>
  <cp:revision>2</cp:revision>
  <dcterms:created xsi:type="dcterms:W3CDTF">2009-06-12T16:44:48Z</dcterms:created>
  <dcterms:modified xsi:type="dcterms:W3CDTF">2009-06-12T17:02:39Z</dcterms:modified>
</cp:coreProperties>
</file>