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E99D-21AD-419E-A67E-E4498FA4E85D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E51E-9679-4B67-B716-13FC183FEE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E99D-21AD-419E-A67E-E4498FA4E85D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E51E-9679-4B67-B716-13FC183FEE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E99D-21AD-419E-A67E-E4498FA4E85D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E51E-9679-4B67-B716-13FC183FEE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E99D-21AD-419E-A67E-E4498FA4E85D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E51E-9679-4B67-B716-13FC183FEE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E99D-21AD-419E-A67E-E4498FA4E85D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E51E-9679-4B67-B716-13FC183FEE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E99D-21AD-419E-A67E-E4498FA4E85D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E51E-9679-4B67-B716-13FC183FEE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E99D-21AD-419E-A67E-E4498FA4E85D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E51E-9679-4B67-B716-13FC183FEE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E99D-21AD-419E-A67E-E4498FA4E85D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E51E-9679-4B67-B716-13FC183FEE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E99D-21AD-419E-A67E-E4498FA4E85D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E51E-9679-4B67-B716-13FC183FEE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E99D-21AD-419E-A67E-E4498FA4E85D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E51E-9679-4B67-B716-13FC183FEE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E99D-21AD-419E-A67E-E4498FA4E85D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E51E-9679-4B67-B716-13FC183FEE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8E99D-21AD-419E-A67E-E4498FA4E85D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CE51E-9679-4B67-B716-13FC183FEE1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28596" y="214290"/>
            <a:ext cx="8286808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Delimitación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 material pedagógico está destinado a los 160 Estudiantes  del grado sexto de básica secundaria de la jornada de la mañana, cuyas edades oscilan entre 10 a 13 años, en la Institución Educativa, Colegio Santos Apóstoles, ubicado en el barrio Chapinero del Municipio de San José de Cúcuta, Departamento Norte de Santander. </a:t>
            </a:r>
            <a:endParaRPr kumimoji="0" lang="es-E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59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hogar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casa</dc:creator>
  <cp:lastModifiedBy>casa</cp:lastModifiedBy>
  <cp:revision>1</cp:revision>
  <dcterms:created xsi:type="dcterms:W3CDTF">2005-12-05T05:22:00Z</dcterms:created>
  <dcterms:modified xsi:type="dcterms:W3CDTF">2005-12-05T05:23:23Z</dcterms:modified>
</cp:coreProperties>
</file>