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22692-65B7-431A-B0CE-4BB006DCE05C}" type="datetimeFigureOut">
              <a:rPr lang="es-ES" smtClean="0"/>
              <a:pPr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AED1-5408-4FC4-94B9-EE1265220F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642918"/>
            <a:ext cx="80724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IDENTIFICACIÓN DEL PROBLEMA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ES" sz="32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En la Institución Educativa los Santos Apóstoles se determinó por medio de la observación y evaluación escrita que los estudiantes de grado décimo de media vocacional, presentan dificultad para hallar la densidad de cuerpos sólidos y líquidos habiéndose trabajado dicho tema desde sexto grado de manera teórica y ejercicios de mecanización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hogar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4</cp:revision>
  <dcterms:created xsi:type="dcterms:W3CDTF">2005-12-05T06:46:08Z</dcterms:created>
  <dcterms:modified xsi:type="dcterms:W3CDTF">2005-12-05T05:54:37Z</dcterms:modified>
</cp:coreProperties>
</file>